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 id="2147483788" r:id="rId5"/>
    <p:sldMasterId id="2147483874" r:id="rId6"/>
  </p:sldMasterIdLst>
  <p:notesMasterIdLst>
    <p:notesMasterId r:id="rId25"/>
  </p:notesMasterIdLst>
  <p:handoutMasterIdLst>
    <p:handoutMasterId r:id="rId26"/>
  </p:handoutMasterIdLst>
  <p:sldIdLst>
    <p:sldId id="600" r:id="rId7"/>
    <p:sldId id="610" r:id="rId8"/>
    <p:sldId id="638" r:id="rId9"/>
    <p:sldId id="656" r:id="rId10"/>
    <p:sldId id="652" r:id="rId11"/>
    <p:sldId id="660" r:id="rId12"/>
    <p:sldId id="669" r:id="rId13"/>
    <p:sldId id="615" r:id="rId14"/>
    <p:sldId id="666" r:id="rId15"/>
    <p:sldId id="670" r:id="rId16"/>
    <p:sldId id="661" r:id="rId17"/>
    <p:sldId id="643" r:id="rId18"/>
    <p:sldId id="671" r:id="rId19"/>
    <p:sldId id="672" r:id="rId20"/>
    <p:sldId id="673" r:id="rId21"/>
    <p:sldId id="674" r:id="rId22"/>
    <p:sldId id="675" r:id="rId23"/>
    <p:sldId id="676" r:id="rId24"/>
  </p:sldIdLst>
  <p:sldSz cx="9144000" cy="5143500" type="screen16x9"/>
  <p:notesSz cx="7023100" cy="9309100"/>
  <p:defaultTex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
          <p15:clr>
            <a:srgbClr val="A4A3A4"/>
          </p15:clr>
        </p15:guide>
        <p15:guide id="2" orient="horz" pos="3128">
          <p15:clr>
            <a:srgbClr val="A4A3A4"/>
          </p15:clr>
        </p15:guide>
        <p15:guide id="3" orient="horz" pos="1630">
          <p15:clr>
            <a:srgbClr val="A4A3A4"/>
          </p15:clr>
        </p15:guide>
        <p15:guide id="4" orient="horz" pos="2334">
          <p15:clr>
            <a:srgbClr val="A4A3A4"/>
          </p15:clr>
        </p15:guide>
        <p15:guide id="5" orient="horz" pos="2374">
          <p15:clr>
            <a:srgbClr val="A4A3A4"/>
          </p15:clr>
        </p15:guide>
        <p15:guide id="6" orient="horz" pos="684">
          <p15:clr>
            <a:srgbClr val="A4A3A4"/>
          </p15:clr>
        </p15:guide>
        <p15:guide id="7" orient="horz" pos="926">
          <p15:clr>
            <a:srgbClr val="A4A3A4"/>
          </p15:clr>
        </p15:guide>
        <p15:guide id="8" orient="horz" pos="1699">
          <p15:clr>
            <a:srgbClr val="A4A3A4"/>
          </p15:clr>
        </p15:guide>
        <p15:guide id="9" orient="horz" pos="965">
          <p15:clr>
            <a:srgbClr val="A4A3A4"/>
          </p15:clr>
        </p15:guide>
        <p15:guide id="10" orient="horz" pos="3038">
          <p15:clr>
            <a:srgbClr val="A4A3A4"/>
          </p15:clr>
        </p15:guide>
        <p15:guide id="11" orient="horz" pos="3075">
          <p15:clr>
            <a:srgbClr val="A4A3A4"/>
          </p15:clr>
        </p15:guide>
        <p15:guide id="12" orient="horz" pos="261">
          <p15:clr>
            <a:srgbClr val="A4A3A4"/>
          </p15:clr>
        </p15:guide>
        <p15:guide id="13" orient="horz" pos="218">
          <p15:clr>
            <a:srgbClr val="A4A3A4"/>
          </p15:clr>
        </p15:guide>
        <p15:guide id="14" pos="2853">
          <p15:clr>
            <a:srgbClr val="A4A3A4"/>
          </p15:clr>
        </p15:guide>
        <p15:guide id="15" pos="1918">
          <p15:clr>
            <a:srgbClr val="A4A3A4"/>
          </p15:clr>
        </p15:guide>
        <p15:guide id="16" pos="4729">
          <p15:clr>
            <a:srgbClr val="A4A3A4"/>
          </p15:clr>
        </p15:guide>
        <p15:guide id="17" pos="981">
          <p15:clr>
            <a:srgbClr val="A4A3A4"/>
          </p15:clr>
        </p15:guide>
        <p15:guide id="18" pos="3840">
          <p15:clr>
            <a:srgbClr val="A4A3A4"/>
          </p15:clr>
        </p15:guide>
        <p15:guide id="19" pos="1032">
          <p15:clr>
            <a:srgbClr val="A4A3A4"/>
          </p15:clr>
        </p15:guide>
        <p15:guide id="20" pos="1970">
          <p15:clr>
            <a:srgbClr val="A4A3A4"/>
          </p15:clr>
        </p15:guide>
        <p15:guide id="21" pos="2904">
          <p15:clr>
            <a:srgbClr val="A4A3A4"/>
          </p15:clr>
        </p15:guide>
        <p15:guide id="22" pos="3795">
          <p15:clr>
            <a:srgbClr val="A4A3A4"/>
          </p15:clr>
        </p15:guide>
        <p15:guide id="23" pos="4779">
          <p15:clr>
            <a:srgbClr val="A4A3A4"/>
          </p15:clr>
        </p15:guide>
        <p15:guide id="24" pos="5662">
          <p15:clr>
            <a:srgbClr val="A4A3A4"/>
          </p15:clr>
        </p15:guide>
        <p15:guide id="25" pos="246">
          <p15:clr>
            <a:srgbClr val="A4A3A4"/>
          </p15:clr>
        </p15:guide>
        <p15:guide id="26" pos="5716">
          <p15:clr>
            <a:srgbClr val="A4A3A4"/>
          </p15:clr>
        </p15:guide>
        <p15:guide id="27" pos="98">
          <p15:clr>
            <a:srgbClr val="A4A3A4"/>
          </p15:clr>
        </p15:guide>
        <p15:guide id="28" pos="45">
          <p15:clr>
            <a:srgbClr val="A4A3A4"/>
          </p15:clr>
        </p15:guide>
        <p15:guide id="29" pos="553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8A00"/>
    <a:srgbClr val="0000A6"/>
    <a:srgbClr val="FF0097"/>
    <a:srgbClr val="FF5300"/>
    <a:srgbClr val="00A600"/>
    <a:srgbClr val="0071BC"/>
    <a:srgbClr val="910091"/>
    <a:srgbClr val="AC0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3303" autoAdjust="0"/>
  </p:normalViewPr>
  <p:slideViewPr>
    <p:cSldViewPr snapToGrid="0">
      <p:cViewPr varScale="1">
        <p:scale>
          <a:sx n="76" d="100"/>
          <a:sy n="76" d="100"/>
        </p:scale>
        <p:origin x="1014" y="66"/>
      </p:cViewPr>
      <p:guideLst>
        <p:guide orient="horz" pos="110"/>
        <p:guide orient="horz" pos="3128"/>
        <p:guide orient="horz" pos="1630"/>
        <p:guide orient="horz" pos="2334"/>
        <p:guide orient="horz" pos="2374"/>
        <p:guide orient="horz" pos="684"/>
        <p:guide orient="horz" pos="926"/>
        <p:guide orient="horz" pos="1699"/>
        <p:guide orient="horz" pos="965"/>
        <p:guide orient="horz" pos="3038"/>
        <p:guide orient="horz" pos="3075"/>
        <p:guide orient="horz" pos="261"/>
        <p:guide orient="horz" pos="218"/>
        <p:guide pos="2853"/>
        <p:guide pos="1918"/>
        <p:guide pos="4729"/>
        <p:guide pos="981"/>
        <p:guide pos="3840"/>
        <p:guide pos="1032"/>
        <p:guide pos="1970"/>
        <p:guide pos="2904"/>
        <p:guide pos="3795"/>
        <p:guide pos="4779"/>
        <p:guide pos="5662"/>
        <p:guide pos="246"/>
        <p:guide pos="5716"/>
        <p:guide pos="98"/>
        <p:guide pos="45"/>
        <p:guide pos="55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87" d="100"/>
          <a:sy n="87" d="100"/>
        </p:scale>
        <p:origin x="3774" y="6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3" y="1"/>
            <a:ext cx="3043343" cy="465455"/>
          </a:xfrm>
          <a:prstGeom prst="rect">
            <a:avLst/>
          </a:prstGeom>
        </p:spPr>
        <p:txBody>
          <a:bodyPr vert="horz" lIns="97310" tIns="48655" rIns="97310" bIns="48655" rtlCol="0"/>
          <a:lstStyle>
            <a:lvl1pPr algn="r">
              <a:defRPr sz="1300"/>
            </a:lvl1pPr>
          </a:lstStyle>
          <a:p>
            <a:fld id="{1C3F5198-D814-4F07-A84F-942E63C84983}" type="datetimeFigureOut">
              <a:rPr lang="en-US" smtClean="0">
                <a:latin typeface="Segoe UI" pitchFamily="34" charset="0"/>
              </a:rPr>
              <a:pPr/>
              <a:t>11/22/2012</a:t>
            </a:fld>
            <a:endParaRPr lang="en-US" dirty="0">
              <a:latin typeface="Segoe UI" pitchFamily="34" charset="0"/>
            </a:endParaRPr>
          </a:p>
        </p:txBody>
      </p:sp>
      <p:sp>
        <p:nvSpPr>
          <p:cNvPr id="4" name="Footer Placeholder 3"/>
          <p:cNvSpPr>
            <a:spLocks noGrp="1"/>
          </p:cNvSpPr>
          <p:nvPr>
            <p:ph type="ftr" sz="quarter" idx="2"/>
          </p:nvPr>
        </p:nvSpPr>
        <p:spPr>
          <a:xfrm>
            <a:off x="1" y="8842029"/>
            <a:ext cx="6398825" cy="465455"/>
          </a:xfrm>
          <a:prstGeom prst="rect">
            <a:avLst/>
          </a:prstGeom>
        </p:spPr>
        <p:txBody>
          <a:bodyPr vert="horz" lIns="97310" tIns="48655" rIns="97310" bIns="48655" rtlCol="0" anchor="b"/>
          <a:lstStyle>
            <a:lvl1pPr algn="l">
              <a:defRPr sz="13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5" y="8842029"/>
            <a:ext cx="622651" cy="465455"/>
          </a:xfrm>
          <a:prstGeom prst="rect">
            <a:avLst/>
          </a:prstGeom>
        </p:spPr>
        <p:txBody>
          <a:bodyPr vert="horz" lIns="97310" tIns="48655" rIns="97310" bIns="48655" rtlCol="0" anchor="b"/>
          <a:lstStyle>
            <a:lvl1pPr algn="r">
              <a:defRPr sz="13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6" name="Header Placeholder 7"/>
          <p:cNvSpPr>
            <a:spLocks noGrp="1"/>
          </p:cNvSpPr>
          <p:nvPr>
            <p:ph type="hdr" sz="quarter"/>
          </p:nvPr>
        </p:nvSpPr>
        <p:spPr>
          <a:xfrm>
            <a:off x="2" y="1"/>
            <a:ext cx="3043343" cy="465455"/>
          </a:xfrm>
          <a:prstGeom prst="rect">
            <a:avLst/>
          </a:prstGeom>
        </p:spPr>
        <p:txBody>
          <a:bodyPr vert="horz" lIns="97310" tIns="48655" rIns="97310" bIns="48655" rtlCol="0"/>
          <a:lstStyle>
            <a:lvl1pPr algn="l">
              <a:defRPr sz="1300">
                <a:latin typeface="Segoe UI" pitchFamily="34" charset="0"/>
                <a:ea typeface="Segoe UI" pitchFamily="34" charset="0"/>
                <a:cs typeface="Segoe UI" pitchFamily="34" charset="0"/>
              </a:defRPr>
            </a:lvl1pPr>
          </a:lstStyle>
          <a:p>
            <a:r>
              <a:rPr lang="en-US" smtClean="0"/>
              <a:t>&lt;Event Name&gt;</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3" y="1"/>
            <a:ext cx="3043343" cy="465455"/>
          </a:xfrm>
          <a:prstGeom prst="rect">
            <a:avLst/>
          </a:prstGeom>
        </p:spPr>
        <p:txBody>
          <a:bodyPr vert="horz" lIns="97310" tIns="48655" rIns="97310" bIns="48655" rtlCol="0"/>
          <a:lstStyle>
            <a:lvl1pPr algn="r">
              <a:defRPr sz="1300">
                <a:latin typeface="Segoe UI" pitchFamily="34" charset="0"/>
              </a:defRPr>
            </a:lvl1pPr>
          </a:lstStyle>
          <a:p>
            <a:fld id="{7C3FBCD4-166E-446F-AF18-7D4A0CF9AEF6}" type="datetimeFigureOut">
              <a:rPr lang="en-US" smtClean="0"/>
              <a:pPr/>
              <a:t>11/22/2012</a:t>
            </a:fld>
            <a:endParaRPr lang="en-US" dirty="0"/>
          </a:p>
        </p:txBody>
      </p:sp>
      <p:sp>
        <p:nvSpPr>
          <p:cNvPr id="4" name="Slide Image Placeholder 3"/>
          <p:cNvSpPr>
            <a:spLocks noGrp="1" noRot="1" noChangeAspect="1"/>
          </p:cNvSpPr>
          <p:nvPr>
            <p:ph type="sldImg" idx="2"/>
          </p:nvPr>
        </p:nvSpPr>
        <p:spPr>
          <a:xfrm>
            <a:off x="409575" y="696913"/>
            <a:ext cx="6203950" cy="3490912"/>
          </a:xfrm>
          <a:prstGeom prst="rect">
            <a:avLst/>
          </a:prstGeom>
          <a:noFill/>
          <a:ln w="12700">
            <a:solidFill>
              <a:prstClr val="black"/>
            </a:solidFill>
          </a:ln>
        </p:spPr>
        <p:txBody>
          <a:bodyPr vert="horz" lIns="97310" tIns="48655" rIns="97310" bIns="48655"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7310" tIns="48655" rIns="97310" bIns="4865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7310" tIns="48655" rIns="97310" bIns="48655"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90" y="8842029"/>
            <a:ext cx="700684" cy="465455"/>
          </a:xfrm>
          <a:prstGeom prst="rect">
            <a:avLst/>
          </a:prstGeom>
        </p:spPr>
        <p:txBody>
          <a:bodyPr vert="horz" lIns="97310" tIns="48655" rIns="97310" bIns="48655" rtlCol="0" anchor="b"/>
          <a:lstStyle>
            <a:lvl1pPr algn="r">
              <a:defRPr sz="1300">
                <a:latin typeface="Segoe UI" pitchFamily="34" charset="0"/>
              </a:defRPr>
            </a:lvl1pPr>
          </a:lstStyle>
          <a:p>
            <a:fld id="{8B263312-38AA-4E1E-B2B5-0F8F122B24FE}" type="slidenum">
              <a:rPr lang="en-US" smtClean="0"/>
              <a:pPr/>
              <a:t>‹#›</a:t>
            </a:fld>
            <a:endParaRPr lang="en-US" dirty="0"/>
          </a:p>
        </p:txBody>
      </p:sp>
      <p:sp>
        <p:nvSpPr>
          <p:cNvPr id="8" name="Header Placeholder 7"/>
          <p:cNvSpPr>
            <a:spLocks noGrp="1"/>
          </p:cNvSpPr>
          <p:nvPr>
            <p:ph type="hdr" sz="quarter"/>
          </p:nvPr>
        </p:nvSpPr>
        <p:spPr>
          <a:xfrm>
            <a:off x="2" y="1"/>
            <a:ext cx="3043343" cy="465455"/>
          </a:xfrm>
          <a:prstGeom prst="rect">
            <a:avLst/>
          </a:prstGeom>
        </p:spPr>
        <p:txBody>
          <a:bodyPr vert="horz" lIns="97310" tIns="48655" rIns="97310" bIns="48655" rtlCol="0"/>
          <a:lstStyle>
            <a:lvl1pPr algn="l">
              <a:defRPr sz="1300">
                <a:latin typeface="Segoe UI" pitchFamily="34" charset="0"/>
                <a:ea typeface="Segoe UI" pitchFamily="34" charset="0"/>
                <a:cs typeface="Segoe UI" pitchFamily="34" charset="0"/>
              </a:defRPr>
            </a:lvl1pPr>
          </a:lstStyle>
          <a:p>
            <a:r>
              <a:rPr lang="en-US" smtClean="0"/>
              <a:t>&lt;Event Name&gt;</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686047" rtl="0" eaLnBrk="1" latinLnBrk="0" hangingPunct="1">
      <a:lnSpc>
        <a:spcPct val="90000"/>
      </a:lnSpc>
      <a:spcAft>
        <a:spcPts val="250"/>
      </a:spcAft>
      <a:defRPr sz="700" kern="1200">
        <a:solidFill>
          <a:schemeClr val="tx1"/>
        </a:solidFill>
        <a:latin typeface="Segoe UI" pitchFamily="34" charset="0"/>
        <a:ea typeface="+mn-ea"/>
        <a:cs typeface="+mn-cs"/>
      </a:defRPr>
    </a:lvl1pPr>
    <a:lvl2pPr marL="159800" indent="-79403" algn="l" defTabSz="686047"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2pPr>
    <a:lvl3pPr marL="246151" indent="-86352" algn="l" defTabSz="686047"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3pPr>
    <a:lvl4pPr marL="362279" indent="-110173" algn="l" defTabSz="686047"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4pPr>
    <a:lvl5pPr marL="461534" indent="-86352" algn="l" defTabSz="686047"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5pPr>
    <a:lvl6pPr marL="1715118" algn="l" defTabSz="686047" rtl="0" eaLnBrk="1" latinLnBrk="0" hangingPunct="1">
      <a:defRPr sz="900" kern="1200">
        <a:solidFill>
          <a:schemeClr val="tx1"/>
        </a:solidFill>
        <a:latin typeface="+mn-lt"/>
        <a:ea typeface="+mn-ea"/>
        <a:cs typeface="+mn-cs"/>
      </a:defRPr>
    </a:lvl6pPr>
    <a:lvl7pPr marL="2058140" algn="l" defTabSz="686047" rtl="0" eaLnBrk="1" latinLnBrk="0" hangingPunct="1">
      <a:defRPr sz="900" kern="1200">
        <a:solidFill>
          <a:schemeClr val="tx1"/>
        </a:solidFill>
        <a:latin typeface="+mn-lt"/>
        <a:ea typeface="+mn-ea"/>
        <a:cs typeface="+mn-cs"/>
      </a:defRPr>
    </a:lvl7pPr>
    <a:lvl8pPr marL="2401164" algn="l" defTabSz="686047" rtl="0" eaLnBrk="1" latinLnBrk="0" hangingPunct="1">
      <a:defRPr sz="900" kern="1200">
        <a:solidFill>
          <a:schemeClr val="tx1"/>
        </a:solidFill>
        <a:latin typeface="+mn-lt"/>
        <a:ea typeface="+mn-ea"/>
        <a:cs typeface="+mn-cs"/>
      </a:defRPr>
    </a:lvl8pPr>
    <a:lvl9pPr marL="2744188" algn="l" defTabSz="68604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258610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spcAft>
                <a:spcPts val="600"/>
              </a:spcAft>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95696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11/22/2012 9:55 PM</a:t>
            </a:fld>
            <a:endParaRPr lang="en-US" dirty="0">
              <a:solidFill>
                <a:prstClr val="black"/>
              </a:solidFill>
            </a:endParaRPr>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320790" y="8842029"/>
            <a:ext cx="700685" cy="465455"/>
          </a:xfrm>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1058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1986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6953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5835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GB" sz="800"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38"/>
              </a:spcAft>
              <a:defRPr sz="900">
                <a:solidFill>
                  <a:schemeClr val="tx1"/>
                </a:solidFill>
                <a:latin typeface="Segoe UI" panose="020B0502040204020203" pitchFamily="34" charset="0"/>
              </a:defRPr>
            </a:lvl1pPr>
            <a:lvl2pPr marL="742950" indent="-63500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2pPr>
            <a:lvl3pPr marL="1143000" indent="-930275">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3pPr>
            <a:lvl4pPr marL="1600200" indent="-126365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4pPr>
            <a:lvl5pPr marL="2057400" indent="-1557338">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5pPr>
            <a:lvl6pPr marL="25146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6pPr>
            <a:lvl7pPr marL="29718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7pPr>
            <a:lvl8pPr marL="34290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8pPr>
            <a:lvl9pPr marL="38862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9pPr>
          </a:lstStyle>
          <a:p>
            <a:pPr>
              <a:lnSpc>
                <a:spcPct val="100000"/>
              </a:lnSpc>
              <a:spcBef>
                <a:spcPct val="0"/>
              </a:spcBef>
              <a:spcAft>
                <a:spcPct val="0"/>
              </a:spcAft>
            </a:pPr>
            <a:fld id="{AD9207D7-69D4-46C5-8EAB-ADE7A50CA7A6}" type="slidenum">
              <a:rPr lang="en-GB" sz="1200"/>
              <a:pPr>
                <a:lnSpc>
                  <a:spcPct val="100000"/>
                </a:lnSpc>
                <a:spcBef>
                  <a:spcPct val="0"/>
                </a:spcBef>
                <a:spcAft>
                  <a:spcPct val="0"/>
                </a:spcAft>
              </a:pPr>
              <a:t>2</a:t>
            </a:fld>
            <a:endParaRPr lang="en-GB" sz="1200"/>
          </a:p>
        </p:txBody>
      </p:sp>
    </p:spTree>
    <p:extLst>
      <p:ext uri="{BB962C8B-B14F-4D97-AF65-F5344CB8AC3E}">
        <p14:creationId xmlns:p14="http://schemas.microsoft.com/office/powerpoint/2010/main" val="109208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85130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199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F26533E7-652E-4A4F-AAFB-0B097E93E755}" type="datetime1">
              <a:rPr lang="en-US" smtClean="0">
                <a:solidFill>
                  <a:prstClr val="black"/>
                </a:solidFill>
              </a:rPr>
              <a:pPr/>
              <a:t>11/22/2012</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8712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spcAft>
                <a:spcPts val="600"/>
              </a:spcAft>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88466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67608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38"/>
              </a:spcAft>
              <a:defRPr sz="900">
                <a:solidFill>
                  <a:schemeClr val="tx1"/>
                </a:solidFill>
                <a:latin typeface="Segoe UI" panose="020B0502040204020203" pitchFamily="34" charset="0"/>
              </a:defRPr>
            </a:lvl1pPr>
            <a:lvl2pPr marL="742950" indent="-63500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2pPr>
            <a:lvl3pPr marL="1143000" indent="-930275">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3pPr>
            <a:lvl4pPr marL="1600200" indent="-126365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4pPr>
            <a:lvl5pPr marL="2057400" indent="-1557338">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5pPr>
            <a:lvl6pPr marL="25146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6pPr>
            <a:lvl7pPr marL="29718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7pPr>
            <a:lvl8pPr marL="34290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8pPr>
            <a:lvl9pPr marL="3886200" indent="-1557338" defTabSz="912813" eaLnBrk="0" fontAlgn="base" hangingPunct="0">
              <a:lnSpc>
                <a:spcPct val="90000"/>
              </a:lnSpc>
              <a:spcBef>
                <a:spcPct val="30000"/>
              </a:spcBef>
              <a:spcAft>
                <a:spcPts val="338"/>
              </a:spcAft>
              <a:buFont typeface="Arial" panose="020B0604020202020204" pitchFamily="34" charset="0"/>
              <a:buChar char="•"/>
              <a:defRPr sz="900">
                <a:solidFill>
                  <a:schemeClr val="tx1"/>
                </a:solidFill>
                <a:latin typeface="Segoe UI" panose="020B0502040204020203" pitchFamily="34" charset="0"/>
              </a:defRPr>
            </a:lvl9pPr>
          </a:lstStyle>
          <a:p>
            <a:pPr>
              <a:lnSpc>
                <a:spcPct val="100000"/>
              </a:lnSpc>
              <a:spcBef>
                <a:spcPct val="0"/>
              </a:spcBef>
              <a:spcAft>
                <a:spcPct val="0"/>
              </a:spcAft>
            </a:pPr>
            <a:fld id="{FCC1ED43-63BE-4D80-A1A1-36E1972C8531}" type="slidenum">
              <a:rPr lang="en-GB" sz="1200"/>
              <a:pPr>
                <a:lnSpc>
                  <a:spcPct val="100000"/>
                </a:lnSpc>
                <a:spcBef>
                  <a:spcPct val="0"/>
                </a:spcBef>
                <a:spcAft>
                  <a:spcPct val="0"/>
                </a:spcAft>
              </a:pPr>
              <a:t>8</a:t>
            </a:fld>
            <a:endParaRPr lang="en-GB" sz="1200"/>
          </a:p>
        </p:txBody>
      </p:sp>
    </p:spTree>
    <p:extLst>
      <p:ext uri="{BB962C8B-B14F-4D97-AF65-F5344CB8AC3E}">
        <p14:creationId xmlns:p14="http://schemas.microsoft.com/office/powerpoint/2010/main" val="170136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kumimoji="1" lang="it-IT" sz="1200" b="0" kern="1200" dirty="0" smtClean="0">
              <a:solidFill>
                <a:srgbClr val="003366"/>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68732A25-E3C4-45D3-AEC5-B5458364054E}" type="slidenum">
              <a:rPr lang="it-IT" smtClean="0"/>
              <a:t>10</a:t>
            </a:fld>
            <a:endParaRPr lang="it-IT"/>
          </a:p>
        </p:txBody>
      </p:sp>
    </p:spTree>
    <p:extLst>
      <p:ext uri="{BB962C8B-B14F-4D97-AF65-F5344CB8AC3E}">
        <p14:creationId xmlns:p14="http://schemas.microsoft.com/office/powerpoint/2010/main" val="1772163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36547" y="2180849"/>
            <a:ext cx="8423524" cy="609398"/>
          </a:xfrm>
        </p:spPr>
        <p:txBody>
          <a:bodyPr/>
          <a:lstStyle>
            <a:lvl1pPr marL="0" indent="0">
              <a:buNone/>
              <a:defRPr sz="4400" i="0" spc="-75" baseline="0">
                <a:solidFill>
                  <a:schemeClr val="tx1"/>
                </a:solidFill>
                <a:latin typeface="Segoe UI Light" pitchFamily="34" charset="0"/>
              </a:defRPr>
            </a:lvl1pPr>
          </a:lstStyle>
          <a:p>
            <a:pPr lvl="0"/>
            <a:r>
              <a:rPr lang="en-US" dirty="0" smtClean="0"/>
              <a:t>Click to edit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7825" y="4829749"/>
            <a:ext cx="730331" cy="268648"/>
          </a:xfrm>
          <a:prstGeom prst="rect">
            <a:avLst/>
          </a:prstGeom>
        </p:spPr>
      </p:pic>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0"/>
            <a:ext cx="8363938" cy="498598"/>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7" y="1091990"/>
            <a:ext cx="8363938" cy="616066"/>
          </a:xfrm>
        </p:spPr>
        <p:txBody>
          <a:bodyPr/>
          <a:lstStyle>
            <a:lvl1pPr marL="0" indent="0">
              <a:spcBef>
                <a:spcPts val="0"/>
              </a:spcBef>
              <a:spcAft>
                <a:spcPts val="675"/>
              </a:spcAft>
              <a:buNone/>
              <a:defRPr sz="2400" spc="-100" baseline="0">
                <a:latin typeface="Segoe UI Light" pitchFamily="34" charset="0"/>
              </a:defRPr>
            </a:lvl1pPr>
            <a:lvl2pPr marL="0" indent="0">
              <a:spcBef>
                <a:spcPts val="0"/>
              </a:spcBef>
              <a:spcAft>
                <a:spcPts val="300"/>
              </a:spcAft>
              <a:buNone/>
              <a:defRPr sz="1400" spc="-50"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09595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0"/>
            <a:ext cx="8363938" cy="498598"/>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7" y="1085851"/>
            <a:ext cx="8363938" cy="1258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60195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7" y="1085851"/>
            <a:ext cx="8363938" cy="125880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7923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0"/>
            <a:ext cx="8363938" cy="387798"/>
          </a:xfrm>
        </p:spPr>
        <p:txBody>
          <a:bodyPr/>
          <a:lstStyle>
            <a:lvl1pPr>
              <a:defRPr lang="en-US" sz="2800" b="0" kern="1200" cap="none" spc="-100" baseline="0" dirty="0">
                <a:ln w="3175">
                  <a:noFill/>
                </a:ln>
                <a:gradFill>
                  <a:gsLst>
                    <a:gs pos="1250">
                      <a:srgbClr val="0072C6"/>
                    </a:gs>
                    <a:gs pos="100000">
                      <a:srgbClr val="0072C6"/>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86970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903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Bulleted Text, and Phot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8963" y="4966097"/>
            <a:ext cx="2895600" cy="1371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96000" y="4966097"/>
            <a:ext cx="2978150" cy="137160"/>
          </a:xfrm>
          <a:prstGeom prst="rect">
            <a:avLst/>
          </a:prstGeom>
        </p:spPr>
        <p:txBody>
          <a:bodyPr/>
          <a:lstStyle/>
          <a:p>
            <a:fld id="{FED59240-2F7A-41C0-97CD-FDE34684D3D3}" type="slidenum">
              <a:rPr lang="en-US" smtClean="0"/>
              <a:pPr/>
              <a:t>‹#›</a:t>
            </a:fld>
            <a:endParaRPr lang="en-US"/>
          </a:p>
        </p:txBody>
      </p:sp>
      <p:sp>
        <p:nvSpPr>
          <p:cNvPr id="7" name="Text Placeholder 6"/>
          <p:cNvSpPr>
            <a:spLocks noGrp="1"/>
          </p:cNvSpPr>
          <p:nvPr>
            <p:ph type="body" sz="quarter" idx="13"/>
          </p:nvPr>
        </p:nvSpPr>
        <p:spPr>
          <a:xfrm>
            <a:off x="466732" y="1470423"/>
            <a:ext cx="4930775" cy="2411015"/>
          </a:xfrm>
        </p:spPr>
        <p:txBody>
          <a:bodyPr>
            <a:noAutofit/>
          </a:bodyPr>
          <a:lstStyle>
            <a:lvl1pPr marL="169863" indent="-169863">
              <a:lnSpc>
                <a:spcPct val="100000"/>
              </a:lnSpc>
              <a:spcBef>
                <a:spcPts val="1200"/>
              </a:spcBef>
              <a:buClr>
                <a:schemeClr val="bg1">
                  <a:lumMod val="65000"/>
                </a:schemeClr>
              </a:buClr>
              <a:buFont typeface="Arial" pitchFamily="34" charset="0"/>
              <a:buChar char="•"/>
              <a:defRPr sz="2000">
                <a:latin typeface="+mn-lt"/>
              </a:defRPr>
            </a:lvl1pPr>
            <a:lvl2pPr marL="342900" indent="-171450">
              <a:buFont typeface="Arial" pitchFamily="34" charset="0"/>
              <a:buChar char="•"/>
              <a:defRPr sz="1400">
                <a:latin typeface="+mn-lt"/>
              </a:defRPr>
            </a:lvl2pPr>
            <a:lvl3pPr marL="509588" indent="-169863">
              <a:defRPr sz="1400">
                <a:latin typeface="+mn-lt"/>
              </a:defRPr>
            </a:lvl3pPr>
            <a:lvl4pPr marL="690563" indent="-169863">
              <a:defRPr sz="1400">
                <a:latin typeface="+mn-lt"/>
              </a:defRPr>
            </a:lvl4pPr>
            <a:lvl5pPr marL="862013" indent="-169863">
              <a:defRPr sz="1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4"/>
          </p:nvPr>
        </p:nvSpPr>
        <p:spPr>
          <a:xfrm>
            <a:off x="5489575" y="1470423"/>
            <a:ext cx="3214688" cy="2411015"/>
          </a:xfrm>
        </p:spPr>
        <p:txBody>
          <a:bodyPr anchor="ctr" anchorCtr="1">
            <a:noAutofit/>
          </a:bodyPr>
          <a:lstStyle>
            <a:lvl1pPr marL="0" indent="0" algn="ctr">
              <a:buNone/>
              <a:defRPr sz="1800"/>
            </a:lvl1pPr>
          </a:lstStyle>
          <a:p>
            <a:r>
              <a:rPr lang="en-US" smtClean="0"/>
              <a:t>Click icon to add picture</a:t>
            </a:r>
            <a:endParaRPr lang="en-US" dirty="0"/>
          </a:p>
        </p:txBody>
      </p:sp>
      <p:sp>
        <p:nvSpPr>
          <p:cNvPr id="10" name="Title 1"/>
          <p:cNvSpPr>
            <a:spLocks noGrp="1"/>
          </p:cNvSpPr>
          <p:nvPr>
            <p:ph type="title"/>
          </p:nvPr>
        </p:nvSpPr>
        <p:spPr>
          <a:xfrm>
            <a:off x="466727" y="175025"/>
            <a:ext cx="8237539" cy="664178"/>
          </a:xfrm>
        </p:spPr>
        <p:txBody>
          <a:bodyPr anchor="t" anchorCtr="0">
            <a:noAutofit/>
          </a:bodyPr>
          <a:lstStyle>
            <a:lvl1pPr>
              <a:defRPr sz="3600"/>
            </a:lvl1pPr>
          </a:lstStyle>
          <a:p>
            <a:r>
              <a:rPr lang="en-US" smtClean="0"/>
              <a:t>Click to edit Master title style</a:t>
            </a:r>
            <a:endParaRPr lang="en-US" dirty="0"/>
          </a:p>
        </p:txBody>
      </p:sp>
      <p:sp>
        <p:nvSpPr>
          <p:cNvPr id="11" name="Subtitle 2"/>
          <p:cNvSpPr>
            <a:spLocks noGrp="1"/>
          </p:cNvSpPr>
          <p:nvPr>
            <p:ph type="subTitle" idx="1"/>
          </p:nvPr>
        </p:nvSpPr>
        <p:spPr>
          <a:xfrm>
            <a:off x="466725" y="887331"/>
            <a:ext cx="8237538" cy="322660"/>
          </a:xfrm>
        </p:spPr>
        <p:txBody>
          <a:bodyPr lIns="0" anchor="ctr">
            <a:noAutofit/>
          </a:bodyPr>
          <a:lstStyle>
            <a:lvl1pPr marL="0" indent="0" algn="l">
              <a:buNone/>
              <a:defRPr sz="2000">
                <a:solidFill>
                  <a:schemeClr val="tx1">
                    <a:lumMod val="65000"/>
                    <a:lumOff val="3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83670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FF8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346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498598"/>
          </a:xfrm>
        </p:spPr>
        <p:txBody>
          <a:bodyPr/>
          <a:lstStyle>
            <a:lvl1pPr>
              <a:defRPr>
                <a:solidFill>
                  <a:schemeClr val="accent1"/>
                </a:solidFill>
              </a:defRPr>
            </a:lvl1pPr>
          </a:lstStyle>
          <a:p>
            <a:r>
              <a:rPr lang="nl-BE" smtClean="0"/>
              <a:t>Click to edit Master title style</a:t>
            </a:r>
            <a:endParaRPr lang="en-US"/>
          </a:p>
        </p:txBody>
      </p:sp>
      <p:sp>
        <p:nvSpPr>
          <p:cNvPr id="3" name="Subtitle 2"/>
          <p:cNvSpPr>
            <a:spLocks noGrp="1"/>
          </p:cNvSpPr>
          <p:nvPr>
            <p:ph type="subTitle" idx="1"/>
          </p:nvPr>
        </p:nvSpPr>
        <p:spPr>
          <a:xfrm>
            <a:off x="1371600" y="2914650"/>
            <a:ext cx="6400800" cy="276999"/>
          </a:xfrm>
        </p:spPr>
        <p:txBody>
          <a:bodyPr/>
          <a:lstStyle>
            <a:lvl1pPr marL="0" indent="0" algn="ctr">
              <a:buNone/>
              <a:defRPr>
                <a:solidFill>
                  <a:schemeClr val="accent1"/>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a:xfrm>
            <a:off x="457320" y="4767263"/>
            <a:ext cx="2132965" cy="273844"/>
          </a:xfrm>
          <a:prstGeom prst="rect">
            <a:avLst/>
          </a:prstGeom>
        </p:spPr>
        <p:txBody>
          <a:bodyPr lIns="121899" tIns="60949" rIns="121899" bIns="60949"/>
          <a:lstStyle>
            <a:lvl1pPr defTabSz="685772" eaLnBrk="1" fontAlgn="auto" hangingPunct="1">
              <a:spcBef>
                <a:spcPts val="0"/>
              </a:spcBef>
              <a:spcAft>
                <a:spcPts val="0"/>
              </a:spcAft>
              <a:defRPr>
                <a:solidFill>
                  <a:schemeClr val="accent1"/>
                </a:solidFill>
                <a:latin typeface="+mn-lt"/>
                <a:cs typeface="+mn-cs"/>
              </a:defRPr>
            </a:lvl1pPr>
          </a:lstStyle>
          <a:p>
            <a:pPr>
              <a:defRPr/>
            </a:pPr>
            <a:fld id="{1ADF8357-6868-49A8-873A-32FF8C7B7247}" type="datetimeFigureOut">
              <a:rPr lang="en-US"/>
              <a:pPr>
                <a:defRPr/>
              </a:pPr>
              <a:t>11/22/2012</a:t>
            </a:fld>
            <a:endParaRPr lang="en-US"/>
          </a:p>
        </p:txBody>
      </p:sp>
      <p:sp>
        <p:nvSpPr>
          <p:cNvPr id="5" name="Footer Placeholder 4"/>
          <p:cNvSpPr>
            <a:spLocks noGrp="1"/>
          </p:cNvSpPr>
          <p:nvPr>
            <p:ph type="ftr" sz="quarter" idx="11"/>
          </p:nvPr>
        </p:nvSpPr>
        <p:spPr>
          <a:xfrm>
            <a:off x="3123823" y="4767263"/>
            <a:ext cx="2896354" cy="273844"/>
          </a:xfrm>
          <a:prstGeom prst="rect">
            <a:avLst/>
          </a:prstGeom>
        </p:spPr>
        <p:txBody>
          <a:bodyPr lIns="121899" tIns="60949" rIns="121899" bIns="60949"/>
          <a:lstStyle>
            <a:lvl1pPr defTabSz="685772" eaLnBrk="1" fontAlgn="auto" hangingPunct="1">
              <a:spcBef>
                <a:spcPts val="0"/>
              </a:spcBef>
              <a:spcAft>
                <a:spcPts val="0"/>
              </a:spcAft>
              <a:defRPr>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717" y="4767263"/>
            <a:ext cx="2132964" cy="273844"/>
          </a:xfrm>
          <a:prstGeom prst="rect">
            <a:avLst/>
          </a:prstGeom>
        </p:spPr>
        <p:txBody>
          <a:bodyPr vert="horz" wrap="square" lIns="121899" tIns="60949" rIns="121899" bIns="60949" numCol="1" anchor="t" anchorCtr="0" compatLnSpc="1">
            <a:prstTxWarp prst="textNoShape">
              <a:avLst/>
            </a:prstTxWarp>
          </a:bodyPr>
          <a:lstStyle>
            <a:lvl1pPr eaLnBrk="1" hangingPunct="1">
              <a:defRPr smtClean="0">
                <a:solidFill>
                  <a:schemeClr val="accent1"/>
                </a:solidFill>
              </a:defRPr>
            </a:lvl1pPr>
          </a:lstStyle>
          <a:p>
            <a:pPr>
              <a:defRPr/>
            </a:pPr>
            <a:fld id="{8FE42A81-CA05-4A31-B6FB-FA8AC2E03EFE}" type="slidenum">
              <a:rPr lang="en-US"/>
              <a:pPr>
                <a:defRPr/>
              </a:pPr>
              <a:t>‹#›</a:t>
            </a:fld>
            <a:endParaRPr lang="en-US"/>
          </a:p>
        </p:txBody>
      </p:sp>
    </p:spTree>
    <p:extLst>
      <p:ext uri="{BB962C8B-B14F-4D97-AF65-F5344CB8AC3E}">
        <p14:creationId xmlns:p14="http://schemas.microsoft.com/office/powerpoint/2010/main" val="241160477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43198"/>
          </a:xfrm>
        </p:spPr>
        <p:txBody>
          <a:bodyPr/>
          <a:lstStyle>
            <a:lvl1pPr>
              <a:defRPr>
                <a:solidFill>
                  <a:schemeClr val="accent1"/>
                </a:solidFill>
              </a:defRPr>
            </a:lvl1pPr>
          </a:lstStyle>
          <a:p>
            <a:r>
              <a:rPr lang="nl-BE" smtClean="0"/>
              <a:t>Click to edit Master title style</a:t>
            </a:r>
            <a:endParaRPr lang="en-US"/>
          </a:p>
        </p:txBody>
      </p:sp>
      <p:sp>
        <p:nvSpPr>
          <p:cNvPr id="3" name="Text Placeholder 2"/>
          <p:cNvSpPr>
            <a:spLocks noGrp="1"/>
          </p:cNvSpPr>
          <p:nvPr>
            <p:ph type="body" idx="1"/>
          </p:nvPr>
        </p:nvSpPr>
        <p:spPr>
          <a:xfrm>
            <a:off x="457200" y="966360"/>
            <a:ext cx="4040188" cy="664798"/>
          </a:xfrm>
        </p:spPr>
        <p:txBody>
          <a:bodyPr anchor="b"/>
          <a:lstStyle>
            <a:lvl1pPr marL="0" indent="0">
              <a:buNone/>
              <a:defRPr sz="2400" b="1">
                <a:solidFill>
                  <a:schemeClr val="accent1"/>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nl-BE" smtClean="0"/>
              <a:t>Click to edit Master text styles</a:t>
            </a:r>
          </a:p>
        </p:txBody>
      </p:sp>
      <p:sp>
        <p:nvSpPr>
          <p:cNvPr id="4" name="Content Placeholder 3"/>
          <p:cNvSpPr>
            <a:spLocks noGrp="1"/>
          </p:cNvSpPr>
          <p:nvPr>
            <p:ph sz="half" idx="2"/>
          </p:nvPr>
        </p:nvSpPr>
        <p:spPr>
          <a:xfrm>
            <a:off x="457200" y="1631156"/>
            <a:ext cx="4040188" cy="1845506"/>
          </a:xfrm>
        </p:spPr>
        <p:txBody>
          <a:bodyPr/>
          <a:lstStyle>
            <a:lvl1pPr>
              <a:defRPr sz="2400">
                <a:solidFill>
                  <a:schemeClr val="accent1"/>
                </a:solidFill>
              </a:defRPr>
            </a:lvl1pPr>
            <a:lvl2pPr>
              <a:defRPr sz="2025">
                <a:solidFill>
                  <a:schemeClr val="accent1"/>
                </a:solidFill>
              </a:defRPr>
            </a:lvl2pPr>
            <a:lvl3pPr>
              <a:defRPr sz="1800">
                <a:solidFill>
                  <a:schemeClr val="accent1"/>
                </a:solidFill>
              </a:defRPr>
            </a:lvl3pPr>
            <a:lvl4pPr>
              <a:defRPr sz="1575">
                <a:solidFill>
                  <a:schemeClr val="accent1"/>
                </a:solidFill>
              </a:defRPr>
            </a:lvl4pPr>
            <a:lvl5pPr>
              <a:defRPr sz="1575">
                <a:solidFill>
                  <a:schemeClr val="accent1"/>
                </a:solidFill>
              </a:defRPr>
            </a:lvl5pPr>
            <a:lvl6pPr>
              <a:defRPr sz="1575"/>
            </a:lvl6pPr>
            <a:lvl7pPr>
              <a:defRPr sz="1575"/>
            </a:lvl7pPr>
            <a:lvl8pPr>
              <a:defRPr sz="1575"/>
            </a:lvl8pPr>
            <a:lvl9pPr>
              <a:defRPr sz="1575"/>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7" y="966360"/>
            <a:ext cx="4041775" cy="664798"/>
          </a:xfrm>
        </p:spPr>
        <p:txBody>
          <a:bodyPr anchor="b"/>
          <a:lstStyle>
            <a:lvl1pPr marL="0" indent="0">
              <a:buNone/>
              <a:defRPr sz="2400" b="1">
                <a:solidFill>
                  <a:schemeClr val="accent1"/>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nl-BE" smtClean="0"/>
              <a:t>Click to edit Master text styles</a:t>
            </a:r>
          </a:p>
        </p:txBody>
      </p:sp>
      <p:sp>
        <p:nvSpPr>
          <p:cNvPr id="6" name="Content Placeholder 5"/>
          <p:cNvSpPr>
            <a:spLocks noGrp="1"/>
          </p:cNvSpPr>
          <p:nvPr>
            <p:ph sz="quarter" idx="4"/>
          </p:nvPr>
        </p:nvSpPr>
        <p:spPr>
          <a:xfrm>
            <a:off x="4645027" y="1631156"/>
            <a:ext cx="4041775" cy="1845506"/>
          </a:xfrm>
        </p:spPr>
        <p:txBody>
          <a:bodyPr/>
          <a:lstStyle>
            <a:lvl1pPr>
              <a:defRPr sz="2400">
                <a:solidFill>
                  <a:schemeClr val="accent1"/>
                </a:solidFill>
              </a:defRPr>
            </a:lvl1pPr>
            <a:lvl2pPr>
              <a:defRPr sz="2025">
                <a:solidFill>
                  <a:schemeClr val="accent1"/>
                </a:solidFill>
              </a:defRPr>
            </a:lvl2pPr>
            <a:lvl3pPr>
              <a:defRPr sz="1800">
                <a:solidFill>
                  <a:schemeClr val="accent1"/>
                </a:solidFill>
              </a:defRPr>
            </a:lvl3pPr>
            <a:lvl4pPr>
              <a:defRPr sz="1575">
                <a:solidFill>
                  <a:schemeClr val="accent1"/>
                </a:solidFill>
              </a:defRPr>
            </a:lvl4pPr>
            <a:lvl5pPr>
              <a:defRPr sz="1575">
                <a:solidFill>
                  <a:schemeClr val="accent1"/>
                </a:solidFill>
              </a:defRPr>
            </a:lvl5pPr>
            <a:lvl6pPr>
              <a:defRPr sz="1575"/>
            </a:lvl6pPr>
            <a:lvl7pPr>
              <a:defRPr sz="1575"/>
            </a:lvl7pPr>
            <a:lvl8pPr>
              <a:defRPr sz="1575"/>
            </a:lvl8pPr>
            <a:lvl9pPr>
              <a:defRPr sz="1575"/>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lIns="121899" tIns="60949" rIns="121899" bIns="60949"/>
          <a:lstStyle>
            <a:lvl1pPr>
              <a:defRPr>
                <a:solidFill>
                  <a:schemeClr val="accent1"/>
                </a:solidFill>
              </a:defRPr>
            </a:lvl1pPr>
          </a:lstStyle>
          <a:p>
            <a:fld id="{8AC46D9E-FE9D-7C44-9492-46948F10F4F7}" type="datetimeFigureOut">
              <a:rPr lang="en-US" smtClean="0"/>
              <a:pPr/>
              <a:t>11/22/2012</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lIns="121899" tIns="60949" rIns="121899" bIns="60949"/>
          <a:lstStyle>
            <a:lvl1pPr>
              <a:defRPr>
                <a:solidFill>
                  <a:schemeClr val="accent1"/>
                </a:solidFill>
              </a:defRPr>
            </a:lvl1pPr>
          </a:lstStyle>
          <a:p>
            <a:endParaRPr lang="en-US"/>
          </a:p>
        </p:txBody>
      </p:sp>
      <p:sp>
        <p:nvSpPr>
          <p:cNvPr id="9" name="Slide Number Placeholder 8"/>
          <p:cNvSpPr>
            <a:spLocks noGrp="1"/>
          </p:cNvSpPr>
          <p:nvPr>
            <p:ph type="sldNum" sz="quarter" idx="12"/>
          </p:nvPr>
        </p:nvSpPr>
        <p:spPr>
          <a:xfrm>
            <a:off x="6553201" y="4767264"/>
            <a:ext cx="2133600" cy="273844"/>
          </a:xfrm>
          <a:prstGeom prst="rect">
            <a:avLst/>
          </a:prstGeom>
        </p:spPr>
        <p:txBody>
          <a:bodyPr lIns="121899" tIns="60949" rIns="121899" bIns="60949"/>
          <a:lstStyle>
            <a:lvl1pPr>
              <a:defRPr>
                <a:solidFill>
                  <a:schemeClr val="accent1"/>
                </a:solidFill>
              </a:defRPr>
            </a:lvl1pPr>
          </a:lstStyle>
          <a:p>
            <a:fld id="{C86D4AA3-2762-6347-83A2-8BE2FEC40F9B}" type="slidenum">
              <a:rPr lang="en-US" smtClean="0"/>
              <a:pPr/>
              <a:t>‹#›</a:t>
            </a:fld>
            <a:endParaRPr lang="en-US"/>
          </a:p>
        </p:txBody>
      </p:sp>
    </p:spTree>
    <p:extLst>
      <p:ext uri="{BB962C8B-B14F-4D97-AF65-F5344CB8AC3E}">
        <p14:creationId xmlns:p14="http://schemas.microsoft.com/office/powerpoint/2010/main" val="6063988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985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22" indent="-213122">
              <a:buFont typeface="Wingdings" pitchFamily="2" charset="2"/>
              <a:buChar char=""/>
              <a:defRPr sz="2700"/>
            </a:lvl1pPr>
            <a:lvl2pPr marL="388144" indent="-175022">
              <a:buFont typeface="Wingdings" pitchFamily="2" charset="2"/>
              <a:buChar char=""/>
              <a:defRPr>
                <a:latin typeface="+mn-lt"/>
              </a:defRPr>
            </a:lvl2pPr>
            <a:lvl3pPr marL="556022" indent="-167879">
              <a:buFont typeface="Wingdings" pitchFamily="2" charset="2"/>
              <a:buChar char=""/>
              <a:tabLst/>
              <a:defRPr>
                <a:latin typeface="+mn-lt"/>
              </a:defRPr>
            </a:lvl3pPr>
            <a:lvl4pPr marL="685800" indent="-129779">
              <a:buFont typeface="Wingdings" pitchFamily="2" charset="2"/>
              <a:buChar char=""/>
              <a:defRPr>
                <a:latin typeface="+mn-lt"/>
              </a:defRPr>
            </a:lvl4pPr>
            <a:lvl5pPr marL="815579" indent="-129779">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498600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216944"/>
            <a:ext cx="8423524" cy="609398"/>
          </a:xfrm>
        </p:spPr>
        <p:txBody>
          <a:bodyPr/>
          <a:lstStyle>
            <a:lvl1pPr marL="0" indent="0">
              <a:buNone/>
              <a:defRPr sz="44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3277" y="4792928"/>
            <a:ext cx="730331" cy="268648"/>
          </a:xfrm>
          <a:prstGeom prst="rect">
            <a:avLst/>
          </a:prstGeom>
        </p:spPr>
      </p:pic>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50"/>
            <a:ext cx="8363938" cy="1389611"/>
          </a:xfrm>
          <a:prstGeom prst="rect">
            <a:avLst/>
          </a:prstGeom>
        </p:spPr>
        <p:txBody>
          <a:bodyPr/>
          <a:lstStyle>
            <a:lvl1pPr marL="0" indent="0">
              <a:spcBef>
                <a:spcPts val="1800"/>
              </a:spcBef>
              <a:buNone/>
              <a:defRPr sz="2700">
                <a:solidFill>
                  <a:srgbClr val="0070C0"/>
                </a:solidFill>
                <a:latin typeface="+mj-lt"/>
              </a:defRPr>
            </a:lvl1pPr>
            <a:lvl2pPr marL="0" indent="0">
              <a:buNone/>
              <a:defRPr sz="1500">
                <a:gradFill>
                  <a:gsLst>
                    <a:gs pos="100000">
                      <a:schemeClr val="tx1"/>
                    </a:gs>
                    <a:gs pos="6000">
                      <a:schemeClr val="tx1"/>
                    </a:gs>
                  </a:gsLst>
                  <a:lin ang="5400000" scaled="0"/>
                </a:gradFill>
              </a:defRPr>
            </a:lvl2pPr>
            <a:lvl3pPr marL="173831" indent="0">
              <a:buNone/>
              <a:defRPr sz="1500">
                <a:gradFill>
                  <a:gsLst>
                    <a:gs pos="100000">
                      <a:schemeClr val="tx1"/>
                    </a:gs>
                    <a:gs pos="6000">
                      <a:schemeClr val="tx1"/>
                    </a:gs>
                  </a:gsLst>
                  <a:lin ang="5400000" scaled="0"/>
                </a:gradFill>
              </a:defRPr>
            </a:lvl3pPr>
            <a:lvl4pPr marL="342900" indent="0">
              <a:buNone/>
              <a:defRPr sz="1500">
                <a:gradFill>
                  <a:gsLst>
                    <a:gs pos="100000">
                      <a:schemeClr val="tx1"/>
                    </a:gs>
                    <a:gs pos="6000">
                      <a:schemeClr val="tx1"/>
                    </a:gs>
                  </a:gsLst>
                  <a:lin ang="5400000" scaled="0"/>
                </a:gradFill>
              </a:defRPr>
            </a:lvl4pPr>
            <a:lvl5pPr marL="520304" indent="0">
              <a:buNone/>
              <a:defRPr sz="150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5631747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49"/>
            <a:ext cx="8363938" cy="1481945"/>
          </a:xfrm>
          <a:prstGeom prst="rect">
            <a:avLst/>
          </a:prstGeom>
        </p:spPr>
        <p:txBody>
          <a:bodyPr/>
          <a:lstStyle>
            <a:lvl1pPr marL="0" indent="0">
              <a:spcBef>
                <a:spcPts val="1800"/>
              </a:spcBef>
              <a:buNone/>
              <a:defRPr sz="3000">
                <a:gradFill>
                  <a:gsLst>
                    <a:gs pos="100000">
                      <a:schemeClr val="tx1"/>
                    </a:gs>
                    <a:gs pos="0">
                      <a:schemeClr val="tx1"/>
                    </a:gs>
                  </a:gsLst>
                  <a:lin ang="5400000" scaled="0"/>
                </a:gradFill>
                <a:latin typeface="+mj-lt"/>
              </a:defRPr>
            </a:lvl1pPr>
            <a:lvl2pPr marL="0" indent="0">
              <a:buNone/>
              <a:defRPr sz="1500">
                <a:gradFill>
                  <a:gsLst>
                    <a:gs pos="100000">
                      <a:schemeClr val="tx1"/>
                    </a:gs>
                    <a:gs pos="0">
                      <a:schemeClr val="tx1"/>
                    </a:gs>
                  </a:gsLst>
                  <a:lin ang="5400000" scaled="0"/>
                </a:gradFill>
              </a:defRPr>
            </a:lvl2pPr>
            <a:lvl3pPr marL="173831" indent="0">
              <a:buNone/>
              <a:defRPr sz="1500">
                <a:gradFill>
                  <a:gsLst>
                    <a:gs pos="100000">
                      <a:schemeClr val="tx1"/>
                    </a:gs>
                    <a:gs pos="0">
                      <a:schemeClr val="tx1"/>
                    </a:gs>
                  </a:gsLst>
                  <a:lin ang="5400000" scaled="0"/>
                </a:gradFill>
              </a:defRPr>
            </a:lvl3pPr>
            <a:lvl4pPr marL="342900" indent="0">
              <a:buNone/>
              <a:defRPr sz="1500">
                <a:gradFill>
                  <a:gsLst>
                    <a:gs pos="100000">
                      <a:schemeClr val="tx1"/>
                    </a:gs>
                    <a:gs pos="0">
                      <a:schemeClr val="tx1"/>
                    </a:gs>
                  </a:gsLst>
                  <a:lin ang="5400000" scaled="0"/>
                </a:gradFill>
              </a:defRPr>
            </a:lvl4pPr>
            <a:lvl5pPr marL="520304" indent="0">
              <a:buNone/>
              <a:defRPr sz="15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5309308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90627" y="1085851"/>
            <a:ext cx="4047274" cy="1246495"/>
          </a:xfrm>
        </p:spPr>
        <p:txBody>
          <a:bodyPr>
            <a:spAutoFit/>
          </a:bodyPr>
          <a:lstStyle>
            <a:lvl1pPr marL="219075" indent="-219075">
              <a:spcBef>
                <a:spcPts val="900"/>
              </a:spcBef>
              <a:buClr>
                <a:schemeClr val="tx1"/>
              </a:buClr>
              <a:buFont typeface="Wingdings" pitchFamily="2" charset="2"/>
              <a:buChar char=""/>
              <a:defRPr sz="2400"/>
            </a:lvl1pPr>
            <a:lvl2pPr marL="390525" indent="-171450">
              <a:defRPr sz="1350"/>
            </a:lvl2pPr>
            <a:lvl3pPr marL="514350" indent="-123825">
              <a:tabLst/>
              <a:defRPr sz="1350"/>
            </a:lvl3pPr>
            <a:lvl4pPr marL="647700" indent="-133350">
              <a:defRPr sz="1350"/>
            </a:lvl4pPr>
            <a:lvl5pPr marL="771525" indent="-123825">
              <a:tabLst/>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709672" y="1085851"/>
            <a:ext cx="4047274" cy="1246495"/>
          </a:xfrm>
        </p:spPr>
        <p:txBody>
          <a:bodyPr>
            <a:spAutoFit/>
          </a:bodyPr>
          <a:lstStyle>
            <a:lvl1pPr marL="254794" indent="-254794">
              <a:spcBef>
                <a:spcPts val="900"/>
              </a:spcBef>
              <a:buFont typeface="Wingdings" pitchFamily="2" charset="2"/>
              <a:buChar char=""/>
              <a:defRPr lang="en-US" sz="2400" kern="1200" spc="-53" baseline="0" dirty="0" smtClean="0">
                <a:gradFill>
                  <a:gsLst>
                    <a:gs pos="1250">
                      <a:schemeClr val="tx1"/>
                    </a:gs>
                    <a:gs pos="100000">
                      <a:schemeClr val="tx1"/>
                    </a:gs>
                  </a:gsLst>
                  <a:lin ang="5400000" scaled="0"/>
                </a:gradFill>
                <a:latin typeface="+mj-lt"/>
                <a:ea typeface="+mn-ea"/>
                <a:cs typeface="+mn-cs"/>
              </a:defRPr>
            </a:lvl1pPr>
            <a:lvl2pPr marL="476250" indent="-257175">
              <a:defRPr lang="en-US" sz="1350" kern="1200" spc="0" baseline="0" dirty="0" smtClean="0">
                <a:gradFill>
                  <a:gsLst>
                    <a:gs pos="1250">
                      <a:schemeClr val="tx1"/>
                    </a:gs>
                    <a:gs pos="100000">
                      <a:schemeClr val="tx1"/>
                    </a:gs>
                  </a:gsLst>
                  <a:lin ang="5400000" scaled="0"/>
                </a:gradFill>
                <a:latin typeface="+mn-lt"/>
                <a:ea typeface="+mn-ea"/>
                <a:cs typeface="+mn-cs"/>
              </a:defRPr>
            </a:lvl2pPr>
            <a:lvl3pPr marL="647700" indent="-257175">
              <a:defRPr lang="en-US" sz="1350" kern="1200" spc="0" baseline="0" dirty="0" smtClean="0">
                <a:gradFill>
                  <a:gsLst>
                    <a:gs pos="1250">
                      <a:schemeClr val="tx1"/>
                    </a:gs>
                    <a:gs pos="100000">
                      <a:schemeClr val="tx1"/>
                    </a:gs>
                  </a:gsLst>
                  <a:lin ang="5400000" scaled="0"/>
                </a:gradFill>
                <a:latin typeface="+mn-lt"/>
                <a:ea typeface="+mn-ea"/>
                <a:cs typeface="+mn-cs"/>
              </a:defRPr>
            </a:lvl3pPr>
            <a:lvl4pPr marL="771525" indent="-257175">
              <a:defRPr lang="en-US" sz="1350" kern="1200" spc="0" baseline="0" dirty="0" smtClean="0">
                <a:gradFill>
                  <a:gsLst>
                    <a:gs pos="1250">
                      <a:schemeClr val="tx1"/>
                    </a:gs>
                    <a:gs pos="100000">
                      <a:schemeClr val="tx1"/>
                    </a:gs>
                  </a:gsLst>
                  <a:lin ang="5400000" scaled="0"/>
                </a:gradFill>
                <a:latin typeface="+mn-lt"/>
                <a:ea typeface="+mn-ea"/>
                <a:cs typeface="+mn-cs"/>
              </a:defRPr>
            </a:lvl4pPr>
            <a:lvl5pPr marL="904875" indent="-257175">
              <a:defRPr lang="en-US" sz="1350" kern="1200" spc="0" baseline="0" dirty="0">
                <a:gradFill>
                  <a:gsLst>
                    <a:gs pos="1250">
                      <a:schemeClr val="tx1"/>
                    </a:gs>
                    <a:gs pos="100000">
                      <a:schemeClr val="tx1"/>
                    </a:gs>
                  </a:gsLst>
                  <a:lin ang="5400000" scaled="0"/>
                </a:gradFill>
                <a:latin typeface="+mn-lt"/>
                <a:ea typeface="+mn-ea"/>
                <a:cs typeface="+mn-cs"/>
              </a:defRPr>
            </a:lvl5pPr>
          </a:lstStyle>
          <a:p>
            <a:pPr marL="219075" marR="0" lvl="0" indent="-219075" algn="l" defTabSz="68577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19075" marR="0" lvl="1" indent="-219075" algn="l" defTabSz="68577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19075" marR="0" lvl="2" indent="-219075" algn="l" defTabSz="68577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19075" marR="0" lvl="3" indent="-219075" algn="l" defTabSz="68577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19075" marR="0" lvl="4" indent="-219075" algn="l" defTabSz="68577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243840173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390627" y="1085851"/>
            <a:ext cx="4047274" cy="1246495"/>
          </a:xfrm>
        </p:spPr>
        <p:txBody>
          <a:bodyPr/>
          <a:lstStyle>
            <a:lvl1pPr marL="0" indent="0">
              <a:spcBef>
                <a:spcPts val="900"/>
              </a:spcBef>
              <a:buNone/>
              <a:defRPr sz="2400">
                <a:solidFill>
                  <a:srgbClr val="0070C0"/>
                </a:solidFill>
                <a:latin typeface="+mj-lt"/>
              </a:defRPr>
            </a:lvl1pPr>
            <a:lvl2pPr marL="0" indent="0">
              <a:buNone/>
              <a:defRPr sz="1350"/>
            </a:lvl2pPr>
            <a:lvl3pPr marL="175022" indent="0">
              <a:buNone/>
              <a:defRPr sz="1350"/>
            </a:lvl3pPr>
            <a:lvl4pPr marL="342900" indent="0">
              <a:buNone/>
              <a:defRPr sz="1350"/>
            </a:lvl4pPr>
            <a:lvl5pPr marL="520304" indent="0">
              <a:buNone/>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2" y="1085851"/>
            <a:ext cx="4047274" cy="1246495"/>
          </a:xfrm>
        </p:spPr>
        <p:txBody>
          <a:bodyPr/>
          <a:lstStyle>
            <a:lvl1pPr marL="0" indent="0">
              <a:spcBef>
                <a:spcPts val="900"/>
              </a:spcBef>
              <a:buNone/>
              <a:defRPr lang="en-US" sz="2400" kern="1200" spc="-53" baseline="0" dirty="0" smtClean="0">
                <a:solidFill>
                  <a:srgbClr val="0070C0"/>
                </a:soli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smtClean="0">
                <a:gradFill>
                  <a:gsLst>
                    <a:gs pos="1250">
                      <a:schemeClr val="tx1"/>
                    </a:gs>
                    <a:gs pos="100000">
                      <a:schemeClr val="tx1"/>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smtClean="0">
                <a:gradFill>
                  <a:gsLst>
                    <a:gs pos="1250">
                      <a:schemeClr val="tx1"/>
                    </a:gs>
                    <a:gs pos="100000">
                      <a:schemeClr val="tx1"/>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smtClean="0">
                <a:gradFill>
                  <a:gsLst>
                    <a:gs pos="1250">
                      <a:schemeClr val="tx1"/>
                    </a:gs>
                    <a:gs pos="100000">
                      <a:schemeClr val="tx1"/>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150842545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390627" y="1085851"/>
            <a:ext cx="4047274" cy="1246495"/>
          </a:xfrm>
        </p:spPr>
        <p:txBody>
          <a:bodyPr/>
          <a:lstStyle>
            <a:lvl1pPr marL="0" indent="0">
              <a:spcBef>
                <a:spcPts val="900"/>
              </a:spcBef>
              <a:buNone/>
              <a:defRPr sz="2400">
                <a:gradFill>
                  <a:gsLst>
                    <a:gs pos="1000">
                      <a:schemeClr val="tx1"/>
                    </a:gs>
                    <a:gs pos="98000">
                      <a:schemeClr val="tx1"/>
                    </a:gs>
                  </a:gsLst>
                  <a:lin ang="5400000" scaled="0"/>
                </a:gradFill>
                <a:latin typeface="+mj-lt"/>
              </a:defRPr>
            </a:lvl1pPr>
            <a:lvl2pPr marL="0" indent="0">
              <a:buNone/>
              <a:defRPr sz="1350"/>
            </a:lvl2pPr>
            <a:lvl3pPr marL="175022" indent="0">
              <a:buNone/>
              <a:defRPr sz="1350"/>
            </a:lvl3pPr>
            <a:lvl4pPr marL="342900" indent="0">
              <a:buNone/>
              <a:defRPr sz="1350"/>
            </a:lvl4pPr>
            <a:lvl5pPr marL="520304" indent="0">
              <a:buNone/>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2" y="1085851"/>
            <a:ext cx="4047274" cy="1246495"/>
          </a:xfrm>
        </p:spPr>
        <p:txBody>
          <a:bodyPr/>
          <a:lstStyle>
            <a:lvl1pPr marL="0" indent="0">
              <a:spcBef>
                <a:spcPts val="900"/>
              </a:spcBef>
              <a:buNone/>
              <a:defRPr lang="en-US" sz="2400" kern="1200" spc="-53" baseline="0" dirty="0" smtClean="0">
                <a:gradFill>
                  <a:gsLst>
                    <a:gs pos="1000">
                      <a:schemeClr val="tx1"/>
                    </a:gs>
                    <a:gs pos="98000">
                      <a:schemeClr val="tx1"/>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smtClean="0">
                <a:gradFill>
                  <a:gsLst>
                    <a:gs pos="1250">
                      <a:schemeClr val="tx1"/>
                    </a:gs>
                    <a:gs pos="100000">
                      <a:schemeClr val="tx1"/>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smtClean="0">
                <a:gradFill>
                  <a:gsLst>
                    <a:gs pos="1250">
                      <a:schemeClr val="tx1"/>
                    </a:gs>
                    <a:gs pos="100000">
                      <a:schemeClr val="tx1"/>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smtClean="0">
                <a:gradFill>
                  <a:gsLst>
                    <a:gs pos="1250">
                      <a:schemeClr val="tx1"/>
                    </a:gs>
                    <a:gs pos="100000">
                      <a:schemeClr val="tx1"/>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35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8616084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538267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4913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866955"/>
            <a:ext cx="9144000" cy="427654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085851"/>
            <a:ext cx="8366320" cy="1491178"/>
          </a:xfrm>
        </p:spPr>
        <p:txBody>
          <a:bodyPr/>
          <a:lstStyle>
            <a:lvl1pPr marL="0" indent="0">
              <a:buNone/>
              <a:defRPr sz="2400">
                <a:gradFill>
                  <a:gsLst>
                    <a:gs pos="1250">
                      <a:srgbClr val="000000"/>
                    </a:gs>
                    <a:gs pos="100000">
                      <a:srgbClr val="000000"/>
                    </a:gs>
                  </a:gsLst>
                  <a:lin ang="5400000" scaled="0"/>
                </a:gradFill>
                <a:latin typeface="Consolas" pitchFamily="49" charset="0"/>
                <a:cs typeface="Consolas" pitchFamily="49" charset="0"/>
              </a:defRPr>
            </a:lvl1pPr>
            <a:lvl2pPr marL="254794" indent="0">
              <a:buNone/>
              <a:defRPr>
                <a:gradFill>
                  <a:gsLst>
                    <a:gs pos="1250">
                      <a:srgbClr val="000000"/>
                    </a:gs>
                    <a:gs pos="100000">
                      <a:srgbClr val="000000"/>
                    </a:gs>
                  </a:gsLst>
                  <a:lin ang="5400000" scaled="0"/>
                </a:gradFill>
                <a:latin typeface="Consolas" pitchFamily="49" charset="0"/>
                <a:cs typeface="Consolas" pitchFamily="49" charset="0"/>
              </a:defRPr>
            </a:lvl2pPr>
            <a:lvl3pPr marL="429816" indent="0">
              <a:buNone/>
              <a:defRPr>
                <a:gradFill>
                  <a:gsLst>
                    <a:gs pos="1250">
                      <a:srgbClr val="000000"/>
                    </a:gs>
                    <a:gs pos="100000">
                      <a:srgbClr val="000000"/>
                    </a:gs>
                  </a:gsLst>
                  <a:lin ang="5400000" scaled="0"/>
                </a:gradFill>
                <a:latin typeface="Consolas" pitchFamily="49" charset="0"/>
                <a:cs typeface="Consolas" pitchFamily="49" charset="0"/>
              </a:defRPr>
            </a:lvl3pPr>
            <a:lvl4pPr marL="598885" indent="0">
              <a:buNone/>
              <a:defRPr>
                <a:gradFill>
                  <a:gsLst>
                    <a:gs pos="1250">
                      <a:srgbClr val="000000"/>
                    </a:gs>
                    <a:gs pos="100000">
                      <a:srgbClr val="000000"/>
                    </a:gs>
                  </a:gsLst>
                  <a:lin ang="5400000" scaled="0"/>
                </a:gradFill>
                <a:latin typeface="Consolas" pitchFamily="49" charset="0"/>
                <a:cs typeface="Consolas" pitchFamily="49" charset="0"/>
              </a:defRPr>
            </a:lvl4pPr>
            <a:lvl5pPr marL="772716"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25918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36438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171450"/>
            <a:ext cx="8366320" cy="498598"/>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085849"/>
            <a:ext cx="8363938" cy="1532727"/>
          </a:xfrm>
          <a:prstGeom prst="rect">
            <a:avLst/>
          </a:prstGeom>
        </p:spPr>
        <p:txBody>
          <a:bodyPr/>
          <a:lstStyle>
            <a:lvl1pPr marL="257175" indent="-25717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488" indent="-21431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800" indent="-21431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250" indent="-171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700" indent="-171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4679158"/>
            <a:ext cx="9144001" cy="464344"/>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8719232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36547" y="2162801"/>
            <a:ext cx="8423524" cy="609398"/>
          </a:xfrm>
        </p:spPr>
        <p:txBody>
          <a:bodyPr/>
          <a:lstStyle>
            <a:lvl1pPr marL="0" indent="0">
              <a:buNone/>
              <a:defRPr lang="en-US" sz="44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3277" y="4792928"/>
            <a:ext cx="730331" cy="268648"/>
          </a:xfrm>
          <a:prstGeom prst="rect">
            <a:avLst/>
          </a:prstGeom>
        </p:spPr>
      </p:pic>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Color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132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189872"/>
            <a:ext cx="8423524" cy="609398"/>
          </a:xfrm>
        </p:spPr>
        <p:txBody>
          <a:bodyPr/>
          <a:lstStyle>
            <a:lvl1pPr marL="0" indent="0">
              <a:buNone/>
              <a:defRPr lang="en-US" sz="44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3277" y="4792928"/>
            <a:ext cx="730331" cy="268648"/>
          </a:xfrm>
          <a:prstGeom prst="rect">
            <a:avLst/>
          </a:prstGeom>
        </p:spPr>
      </p:pic>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90612"/>
            <a:ext cx="8423524" cy="609398"/>
          </a:xfrm>
        </p:spPr>
        <p:txBody>
          <a:bodyPr/>
          <a:lstStyle>
            <a:lvl1pPr marL="0" indent="0">
              <a:buNone/>
              <a:defRPr lang="en-US" sz="44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3277" y="4792928"/>
            <a:ext cx="730331" cy="268648"/>
          </a:xfrm>
          <a:prstGeom prst="rect">
            <a:avLst/>
          </a:prstGeom>
        </p:spPr>
      </p:pic>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itl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523" y="2037455"/>
            <a:ext cx="2745744" cy="1010006"/>
          </a:xfrm>
          <a:prstGeom prst="rect">
            <a:avLst/>
          </a:prstGeom>
        </p:spPr>
      </p:pic>
      <p:sp>
        <p:nvSpPr>
          <p:cNvPr id="3" name="Rectangle 2"/>
          <p:cNvSpPr/>
          <p:nvPr userDrawn="1"/>
        </p:nvSpPr>
        <p:spPr>
          <a:xfrm>
            <a:off x="147815" y="4446977"/>
            <a:ext cx="8714301" cy="523220"/>
          </a:xfrm>
          <a:prstGeom prst="rect">
            <a:avLst/>
          </a:prstGeom>
        </p:spPr>
        <p:txBody>
          <a:bodyPr wrap="square">
            <a:spAutoFit/>
          </a:bodyPr>
          <a:lstStyle/>
          <a:p>
            <a:pPr defTabSz="685848" eaLnBrk="0" hangingPunct="0"/>
            <a:r>
              <a:rPr lang="en-US" sz="700" dirty="0" smtClean="0">
                <a:gradFill>
                  <a:gsLst>
                    <a:gs pos="0">
                      <a:srgbClr val="FFFFFF"/>
                    </a:gs>
                    <a:gs pos="100000">
                      <a:srgbClr val="FFFFFF"/>
                    </a:gs>
                  </a:gsLst>
                  <a:lin ang="5400000" scaled="0"/>
                </a:gradFill>
                <a:cs typeface="Arial" charset="0"/>
              </a:rPr>
              <a:t>© 2012 Microsoft Corporation. All rights reserved. Microsoft, Windows, Windows 8</a:t>
            </a:r>
            <a:r>
              <a:rPr lang="en-US" sz="700" baseline="0" dirty="0" smtClean="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and other product names are or may be registered trademarks and/or trademarks in the U.S. and/or other countries.</a:t>
            </a:r>
          </a:p>
          <a:p>
            <a:pPr defTabSz="685848" eaLnBrk="0" hangingPunct="0"/>
            <a:r>
              <a:rPr lang="en-US" sz="700" dirty="0" smtClean="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MICROSOFT MAKES NO WARRANTIES, EXPRESS, IMPLIED OR STATUTORY, AS TO THE INFORMATION IN THIS PRESENTATION.</a:t>
            </a:r>
            <a:endParaRPr lang="en-US" sz="700" dirty="0">
              <a:gradFill>
                <a:gsLst>
                  <a:gs pos="0">
                    <a:srgbClr val="FFFFFF"/>
                  </a:gs>
                  <a:gs pos="100000">
                    <a:srgbClr val="FFFFFF"/>
                  </a:gs>
                </a:gsLst>
                <a:lin ang="5400000" scaled="0"/>
              </a:gradFill>
              <a:cs typeface="Arial" charset="0"/>
            </a:endParaRPr>
          </a:p>
        </p:txBody>
      </p:sp>
    </p:spTree>
    <p:extLst>
      <p:ext uri="{BB962C8B-B14F-4D97-AF65-F5344CB8AC3E}">
        <p14:creationId xmlns:p14="http://schemas.microsoft.com/office/powerpoint/2010/main" val="288275090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Color 1 Layout">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3277" y="4792928"/>
            <a:ext cx="730331" cy="268648"/>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523" y="2037455"/>
            <a:ext cx="2745744" cy="1010006"/>
          </a:xfrm>
          <a:prstGeom prst="rect">
            <a:avLst/>
          </a:prstGeom>
        </p:spPr>
      </p:pic>
      <p:sp>
        <p:nvSpPr>
          <p:cNvPr id="5" name="Rectangle 4"/>
          <p:cNvSpPr/>
          <p:nvPr userDrawn="1"/>
        </p:nvSpPr>
        <p:spPr>
          <a:xfrm>
            <a:off x="147815" y="4446977"/>
            <a:ext cx="8714301" cy="523220"/>
          </a:xfrm>
          <a:prstGeom prst="rect">
            <a:avLst/>
          </a:prstGeom>
        </p:spPr>
        <p:txBody>
          <a:bodyPr wrap="square">
            <a:spAutoFit/>
          </a:bodyPr>
          <a:lstStyle/>
          <a:p>
            <a:pPr defTabSz="685848" eaLnBrk="0" hangingPunct="0"/>
            <a:r>
              <a:rPr lang="en-US" sz="700" dirty="0" smtClean="0">
                <a:gradFill>
                  <a:gsLst>
                    <a:gs pos="0">
                      <a:srgbClr val="FFFFFF"/>
                    </a:gs>
                    <a:gs pos="100000">
                      <a:srgbClr val="FFFFFF"/>
                    </a:gs>
                  </a:gsLst>
                  <a:lin ang="5400000" scaled="0"/>
                </a:gradFill>
                <a:cs typeface="Arial" charset="0"/>
              </a:rPr>
              <a:t>© 2012 Microsoft Corporation. All rights reserved. Microsoft, Windows, Windows 8 and other product names are or may be registered trademarks and/or trademarks in the U.S. and/or other countries.</a:t>
            </a:r>
          </a:p>
          <a:p>
            <a:pPr defTabSz="685848" eaLnBrk="0" hangingPunct="0"/>
            <a:r>
              <a:rPr lang="en-US" sz="700" dirty="0" smtClean="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MICROSOFT MAKES NO WARRANTIES, EXPRESS, IMPLIED OR STATUTORY, AS TO THE INFORMATION IN THIS PRESENTATION.</a:t>
            </a:r>
            <a:endParaRPr lang="en-US" sz="700" dirty="0">
              <a:gradFill>
                <a:gsLst>
                  <a:gs pos="0">
                    <a:srgbClr val="FFFFFF"/>
                  </a:gs>
                  <a:gs pos="100000">
                    <a:srgbClr val="FFFFFF"/>
                  </a:gs>
                </a:gsLst>
                <a:lin ang="5400000" scaled="0"/>
              </a:gradFill>
              <a:cs typeface="Arial" charset="0"/>
            </a:endParaRPr>
          </a:p>
        </p:txBody>
      </p:sp>
    </p:spTree>
    <p:extLst>
      <p:ext uri="{BB962C8B-B14F-4D97-AF65-F5344CB8AC3E}">
        <p14:creationId xmlns:p14="http://schemas.microsoft.com/office/powerpoint/2010/main" val="112756004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531144"/>
            <a:ext cx="8423524" cy="747897"/>
          </a:xfrm>
        </p:spPr>
        <p:txBody>
          <a:bodyPr/>
          <a:lstStyle>
            <a:lvl1pPr marL="0" indent="0">
              <a:buNone/>
              <a:defRPr lang="en-US" sz="5400" i="0" kern="1200" spc="-56"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514535"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4" y="2337934"/>
            <a:ext cx="5636696" cy="249299"/>
          </a:xfrm>
        </p:spPr>
        <p:txBody>
          <a:bodyPr/>
          <a:lstStyle>
            <a:lvl1pPr marL="0" indent="0">
              <a:buNone/>
              <a:defRPr lang="en-US" sz="1800" kern="1200" spc="-56"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514535"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3277" y="4792928"/>
            <a:ext cx="730331" cy="268648"/>
          </a:xfrm>
          <a:prstGeom prst="rect">
            <a:avLst/>
          </a:prstGeom>
        </p:spPr>
      </p:pic>
    </p:spTree>
    <p:extLst>
      <p:ext uri="{BB962C8B-B14F-4D97-AF65-F5344CB8AC3E}">
        <p14:creationId xmlns:p14="http://schemas.microsoft.com/office/powerpoint/2010/main" val="364690304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0"/>
            <a:ext cx="8363938" cy="387798"/>
          </a:xfrm>
        </p:spPr>
        <p:txBody>
          <a:bodyPr/>
          <a:lstStyle>
            <a:lvl1pPr>
              <a:defRPr lang="en-US" sz="2800" b="0" kern="1200" cap="none" spc="-100" baseline="0" dirty="0">
                <a:ln w="3175">
                  <a:noFill/>
                </a:ln>
                <a:gradFill>
                  <a:gsLst>
                    <a:gs pos="1250">
                      <a:srgbClr val="0072C6"/>
                    </a:gs>
                    <a:gs pos="100000">
                      <a:srgbClr val="0072C6"/>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1901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171450"/>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4"/>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873" r:id="rId6"/>
    <p:sldLayoutId id="2147483895" r:id="rId7"/>
    <p:sldLayoutId id="2147483890" r:id="rId8"/>
    <p:sldLayoutId id="2147483896" r:id="rId9"/>
  </p:sldLayoutIdLst>
  <p:transition>
    <p:fade/>
  </p:transition>
  <p:txStyles>
    <p:title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171450"/>
            <a:ext cx="8363938" cy="387798"/>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89436" y="1085855"/>
            <a:ext cx="8363937" cy="133267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46201" y="4826205"/>
            <a:ext cx="726198" cy="267127"/>
          </a:xfrm>
          <a:prstGeom prst="rect">
            <a:avLst/>
          </a:prstGeom>
        </p:spPr>
      </p:pic>
    </p:spTree>
    <p:extLst>
      <p:ext uri="{BB962C8B-B14F-4D97-AF65-F5344CB8AC3E}">
        <p14:creationId xmlns:p14="http://schemas.microsoft.com/office/powerpoint/2010/main" val="36779941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864" r:id="rId6"/>
    <p:sldLayoutId id="2147483891" r:id="rId7"/>
    <p:sldLayoutId id="2147483892" r:id="rId8"/>
    <p:sldLayoutId id="2147483893" r:id="rId9"/>
  </p:sldLayoutIdLst>
  <p:transition>
    <p:fade/>
  </p:transition>
  <p:txStyles>
    <p:titleStyle>
      <a:lvl1pPr algn="l" defTabSz="686047" rtl="0" eaLnBrk="1" latinLnBrk="0" hangingPunct="1">
        <a:lnSpc>
          <a:spcPct val="90000"/>
        </a:lnSpc>
        <a:spcBef>
          <a:spcPct val="0"/>
        </a:spcBef>
        <a:buNone/>
        <a:defRPr lang="en-US" sz="2800" b="0" kern="1200" cap="none" spc="-100" baseline="0" dirty="0">
          <a:ln w="3175">
            <a:noFill/>
          </a:ln>
          <a:gradFill>
            <a:gsLst>
              <a:gs pos="1250">
                <a:srgbClr val="0072C6"/>
              </a:gs>
              <a:gs pos="100000">
                <a:srgbClr val="0072C6"/>
              </a:gs>
            </a:gsLst>
            <a:lin ang="5400000" scaled="0"/>
          </a:gradFill>
          <a:effectLst/>
          <a:latin typeface="+mj-lt"/>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lang="en-US" sz="1800" b="0" kern="1200" cap="none" spc="-100" baseline="0" dirty="0" smtClean="0">
          <a:ln w="3175">
            <a:noFill/>
          </a:ln>
          <a:gradFill>
            <a:gsLst>
              <a:gs pos="1250">
                <a:srgbClr val="0072C6"/>
              </a:gs>
              <a:gs pos="100000">
                <a:srgbClr val="0072C6"/>
              </a:gs>
            </a:gsLst>
            <a:lin ang="5400000" scaled="0"/>
          </a:gradFill>
          <a:effectLst/>
          <a:latin typeface="+mj-lt"/>
          <a:ea typeface="+mn-ea"/>
          <a:cs typeface="Arial" charset="0"/>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lang="en-US" sz="1800" b="0" kern="1200" cap="none" spc="-100" baseline="0" dirty="0" smtClean="0">
          <a:ln w="3175">
            <a:noFill/>
          </a:ln>
          <a:gradFill>
            <a:gsLst>
              <a:gs pos="1250">
                <a:srgbClr val="0072C6"/>
              </a:gs>
              <a:gs pos="100000">
                <a:srgbClr val="0072C6"/>
              </a:gs>
            </a:gsLst>
            <a:lin ang="5400000" scaled="0"/>
          </a:gradFill>
          <a:effectLst/>
          <a:latin typeface="+mj-lt"/>
          <a:ea typeface="+mn-ea"/>
          <a:cs typeface="Arial" charset="0"/>
        </a:defRPr>
      </a:lvl2pPr>
      <a:lvl3pPr marL="686074" indent="-213207" algn="l" defTabSz="686047" rtl="0" eaLnBrk="1" latinLnBrk="0" hangingPunct="1">
        <a:lnSpc>
          <a:spcPct val="90000"/>
        </a:lnSpc>
        <a:spcBef>
          <a:spcPct val="20000"/>
        </a:spcBef>
        <a:buSzPct val="90000"/>
        <a:buFont typeface="Arial" pitchFamily="34" charset="0"/>
        <a:buChar char="•"/>
        <a:defRPr lang="en-US" sz="1600" b="0" kern="1200" cap="none" spc="-100" baseline="0" dirty="0" smtClean="0">
          <a:ln w="3175">
            <a:noFill/>
          </a:ln>
          <a:gradFill>
            <a:gsLst>
              <a:gs pos="1250">
                <a:srgbClr val="0072C6"/>
              </a:gs>
              <a:gs pos="100000">
                <a:srgbClr val="0072C6"/>
              </a:gs>
            </a:gsLst>
            <a:lin ang="5400000" scaled="0"/>
          </a:gradFill>
          <a:effectLst/>
          <a:latin typeface="+mj-lt"/>
          <a:ea typeface="+mn-ea"/>
          <a:cs typeface="Arial" charset="0"/>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lang="en-US" sz="1400" b="0" kern="1200" cap="none" spc="-100" baseline="0" dirty="0" smtClean="0">
          <a:ln w="3175">
            <a:noFill/>
          </a:ln>
          <a:gradFill>
            <a:gsLst>
              <a:gs pos="1250">
                <a:srgbClr val="0072C6"/>
              </a:gs>
              <a:gs pos="100000">
                <a:srgbClr val="0072C6"/>
              </a:gs>
            </a:gsLst>
            <a:lin ang="5400000" scaled="0"/>
          </a:gradFill>
          <a:effectLst/>
          <a:latin typeface="+mj-lt"/>
          <a:ea typeface="+mn-ea"/>
          <a:cs typeface="Arial" charset="0"/>
        </a:defRPr>
      </a:lvl4pPr>
      <a:lvl5pPr marL="1285199" indent="-172710" algn="l" defTabSz="686047" rtl="0" eaLnBrk="1" latinLnBrk="0" hangingPunct="1">
        <a:lnSpc>
          <a:spcPct val="90000"/>
        </a:lnSpc>
        <a:spcBef>
          <a:spcPct val="20000"/>
        </a:spcBef>
        <a:buSzPct val="90000"/>
        <a:buFont typeface="Arial" pitchFamily="34" charset="0"/>
        <a:buChar char="•"/>
        <a:defRPr lang="en-US" sz="1400" b="0" kern="1200" cap="none" spc="-100" baseline="0" dirty="0">
          <a:ln w="3175">
            <a:noFill/>
          </a:ln>
          <a:gradFill>
            <a:gsLst>
              <a:gs pos="1250">
                <a:srgbClr val="0072C6"/>
              </a:gs>
              <a:gs pos="100000">
                <a:srgbClr val="0072C6"/>
              </a:gs>
            </a:gsLst>
            <a:lin ang="5400000" scaled="0"/>
          </a:gradFill>
          <a:effectLst/>
          <a:latin typeface="+mj-lt"/>
          <a:ea typeface="+mn-ea"/>
          <a:cs typeface="Arial" charset="0"/>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390627" y="1085851"/>
            <a:ext cx="8366320" cy="149117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766801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94" r:id="rId12"/>
  </p:sldLayoutIdLst>
  <p:transition>
    <p:fade/>
  </p:transition>
  <p:timing>
    <p:tnLst>
      <p:par>
        <p:cTn id="1" dur="indefinite" restart="never" nodeType="tmRoot"/>
      </p:par>
    </p:tnLst>
  </p:timing>
  <p:hf hdr="0" ftr="0" dt="0"/>
  <p:txStyles>
    <p:titleStyle>
      <a:lvl1pPr algn="l" defTabSz="685772" rtl="0" eaLnBrk="1" latinLnBrk="0" hangingPunct="1">
        <a:lnSpc>
          <a:spcPct val="90000"/>
        </a:lnSpc>
        <a:spcBef>
          <a:spcPct val="0"/>
        </a:spcBef>
        <a:buNone/>
        <a:defRPr lang="en-US" sz="3200" b="0" kern="1200" cap="none" spc="-75" baseline="0" dirty="0" smtClean="0">
          <a:ln w="3175">
            <a:noFill/>
          </a:ln>
          <a:solidFill>
            <a:srgbClr val="0070C0"/>
          </a:solidFill>
          <a:effectLst/>
          <a:latin typeface="+mj-lt"/>
          <a:ea typeface="+mn-ea"/>
          <a:cs typeface="Arial" charset="0"/>
        </a:defRPr>
      </a:lvl1pPr>
    </p:titleStyle>
    <p:bodyStyle>
      <a:lvl1pPr marL="254794" marR="0" indent="-254794" algn="l" defTabSz="685772"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816" marR="0" indent="-175022" algn="l" defTabSz="685772"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885" marR="0" indent="-169069" algn="l" defTabSz="685772" rtl="0" eaLnBrk="1" fontAlgn="auto" latinLnBrk="0" hangingPunct="1">
        <a:lnSpc>
          <a:spcPct val="90000"/>
        </a:lnSpc>
        <a:spcBef>
          <a:spcPct val="20000"/>
        </a:spcBef>
        <a:spcAft>
          <a:spcPts val="0"/>
        </a:spcAft>
        <a:buClrTx/>
        <a:buSzPct val="90000"/>
        <a:buFont typeface="Wingdings" pitchFamily="2" charset="2"/>
        <a:buChar char=""/>
        <a:tabLst>
          <a:tab pos="598885" algn="l"/>
        </a:tabLst>
        <a:defRPr sz="1800" kern="1200" spc="0" baseline="0">
          <a:gradFill>
            <a:gsLst>
              <a:gs pos="1250">
                <a:schemeClr val="tx1"/>
              </a:gs>
              <a:gs pos="100000">
                <a:schemeClr val="tx1"/>
              </a:gs>
            </a:gsLst>
            <a:lin ang="5400000" scaled="0"/>
          </a:gradFill>
          <a:latin typeface="+mn-lt"/>
          <a:ea typeface="+mn-ea"/>
          <a:cs typeface="+mn-cs"/>
        </a:defRPr>
      </a:lvl3pPr>
      <a:lvl4pPr marL="772716" marR="0" indent="-173831" algn="l" defTabSz="685772"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785" marR="0" indent="-169069" algn="l" defTabSz="685772" rtl="0" eaLnBrk="1" fontAlgn="auto" latinLnBrk="0" hangingPunct="1">
        <a:lnSpc>
          <a:spcPct val="90000"/>
        </a:lnSpc>
        <a:spcBef>
          <a:spcPct val="20000"/>
        </a:spcBef>
        <a:spcAft>
          <a:spcPts val="0"/>
        </a:spcAft>
        <a:buClrTx/>
        <a:buSzPct val="90000"/>
        <a:buFont typeface="Wingdings" pitchFamily="2" charset="2"/>
        <a:buChar char=""/>
        <a:tabLst>
          <a:tab pos="941785" algn="l"/>
        </a:tabLst>
        <a:defRPr sz="1500" kern="1200" spc="0" baseline="0">
          <a:gradFill>
            <a:gsLst>
              <a:gs pos="1250">
                <a:schemeClr val="tx1"/>
              </a:gs>
              <a:gs pos="100000">
                <a:schemeClr val="tx1"/>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63.png"/><Relationship Id="rId3" Type="http://schemas.openxmlformats.org/officeDocument/2006/relationships/tags" Target="../tags/tag13.xml"/><Relationship Id="rId7" Type="http://schemas.openxmlformats.org/officeDocument/2006/relationships/slideLayout" Target="../slideLayouts/slideLayout13.xml"/><Relationship Id="rId12" Type="http://schemas.openxmlformats.org/officeDocument/2006/relationships/image" Target="../media/image62.w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61.wmf"/><Relationship Id="rId5" Type="http://schemas.openxmlformats.org/officeDocument/2006/relationships/tags" Target="../tags/tag15.xml"/><Relationship Id="rId15" Type="http://schemas.openxmlformats.org/officeDocument/2006/relationships/image" Target="../media/image65.wmf"/><Relationship Id="rId10" Type="http://schemas.openxmlformats.org/officeDocument/2006/relationships/image" Target="../media/image60.wmf"/><Relationship Id="rId4" Type="http://schemas.openxmlformats.org/officeDocument/2006/relationships/tags" Target="../tags/tag14.xml"/><Relationship Id="rId9" Type="http://schemas.openxmlformats.org/officeDocument/2006/relationships/image" Target="../media/image59.png"/><Relationship Id="rId14" Type="http://schemas.openxmlformats.org/officeDocument/2006/relationships/image" Target="../media/image64.wmf"/></Relationships>
</file>

<file path=ppt/slides/_rels/slide11.xml.rels><?xml version="1.0" encoding="UTF-8" standalone="yes"?>
<Relationships xmlns="http://schemas.openxmlformats.org/package/2006/relationships"><Relationship Id="rId8" Type="http://schemas.openxmlformats.org/officeDocument/2006/relationships/image" Target="../media/image70.tmp"/><Relationship Id="rId13" Type="http://schemas.openxmlformats.org/officeDocument/2006/relationships/image" Target="../media/image75.tmp"/><Relationship Id="rId18" Type="http://schemas.openxmlformats.org/officeDocument/2006/relationships/image" Target="../media/image80.png"/><Relationship Id="rId3" Type="http://schemas.openxmlformats.org/officeDocument/2006/relationships/hyperlink" Target="http://www.chu-lyon.fr/web/index.jsp" TargetMode="External"/><Relationship Id="rId21" Type="http://schemas.openxmlformats.org/officeDocument/2006/relationships/image" Target="../media/image83.png"/><Relationship Id="rId7" Type="http://schemas.openxmlformats.org/officeDocument/2006/relationships/image" Target="../media/image69.tmp"/><Relationship Id="rId12" Type="http://schemas.openxmlformats.org/officeDocument/2006/relationships/image" Target="../media/image74.tmp"/><Relationship Id="rId17" Type="http://schemas.openxmlformats.org/officeDocument/2006/relationships/image" Target="../media/image79.png"/><Relationship Id="rId2" Type="http://schemas.openxmlformats.org/officeDocument/2006/relationships/notesSlide" Target="../notesSlides/notesSlide10.xml"/><Relationship Id="rId16" Type="http://schemas.openxmlformats.org/officeDocument/2006/relationships/image" Target="../media/image78.tmp"/><Relationship Id="rId20"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68.tmp"/><Relationship Id="rId11" Type="http://schemas.openxmlformats.org/officeDocument/2006/relationships/image" Target="../media/image73.tmp"/><Relationship Id="rId5" Type="http://schemas.openxmlformats.org/officeDocument/2006/relationships/image" Target="../media/image67.tmp"/><Relationship Id="rId15" Type="http://schemas.openxmlformats.org/officeDocument/2006/relationships/image" Target="../media/image77.tmp"/><Relationship Id="rId23" Type="http://schemas.openxmlformats.org/officeDocument/2006/relationships/image" Target="../media/image59.png"/><Relationship Id="rId10" Type="http://schemas.openxmlformats.org/officeDocument/2006/relationships/image" Target="../media/image72.tmp"/><Relationship Id="rId19" Type="http://schemas.openxmlformats.org/officeDocument/2006/relationships/image" Target="../media/image81.png"/><Relationship Id="rId4" Type="http://schemas.openxmlformats.org/officeDocument/2006/relationships/image" Target="../media/image66.gif"/><Relationship Id="rId9" Type="http://schemas.openxmlformats.org/officeDocument/2006/relationships/image" Target="../media/image71.tmp"/><Relationship Id="rId14" Type="http://schemas.openxmlformats.org/officeDocument/2006/relationships/image" Target="../media/image76.tmp"/><Relationship Id="rId22"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19.xml"/><Relationship Id="rId7" Type="http://schemas.openxmlformats.org/officeDocument/2006/relationships/image" Target="../media/image89.wmf"/><Relationship Id="rId12" Type="http://schemas.openxmlformats.org/officeDocument/2006/relationships/image" Target="../media/image9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8.wmf"/><Relationship Id="rId11" Type="http://schemas.openxmlformats.org/officeDocument/2006/relationships/image" Target="../media/image57.png"/><Relationship Id="rId5" Type="http://schemas.openxmlformats.org/officeDocument/2006/relationships/image" Target="../media/image87.wmf"/><Relationship Id="rId10" Type="http://schemas.openxmlformats.org/officeDocument/2006/relationships/image" Target="../media/image35.jpeg"/><Relationship Id="rId4" Type="http://schemas.openxmlformats.org/officeDocument/2006/relationships/slideLayout" Target="../slideLayouts/slideLayout13.xml"/><Relationship Id="rId9"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22.xml"/><Relationship Id="rId7" Type="http://schemas.openxmlformats.org/officeDocument/2006/relationships/image" Target="../media/image66.gi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hyperlink" Target="http://www.chu-lyon.fr/web/index.jsp" TargetMode="External"/><Relationship Id="rId11" Type="http://schemas.openxmlformats.org/officeDocument/2006/relationships/image" Target="../media/image89.wmf"/><Relationship Id="rId5" Type="http://schemas.openxmlformats.org/officeDocument/2006/relationships/slideLayout" Target="../slideLayouts/slideLayout13.xml"/><Relationship Id="rId10" Type="http://schemas.openxmlformats.org/officeDocument/2006/relationships/image" Target="../media/image88.wmf"/><Relationship Id="rId4" Type="http://schemas.openxmlformats.org/officeDocument/2006/relationships/tags" Target="../tags/tag23.xml"/><Relationship Id="rId9" Type="http://schemas.openxmlformats.org/officeDocument/2006/relationships/image" Target="../media/image87.w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6.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28.xml"/><Relationship Id="rId7" Type="http://schemas.openxmlformats.org/officeDocument/2006/relationships/image" Target="../media/image9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7.jpg"/><Relationship Id="rId5" Type="http://schemas.openxmlformats.org/officeDocument/2006/relationships/notesSlide" Target="../notesSlides/notesSlide13.xml"/><Relationship Id="rId4" Type="http://schemas.openxmlformats.org/officeDocument/2006/relationships/slideLayout" Target="../slideLayouts/slideLayout13.xml"/><Relationship Id="rId9" Type="http://schemas.openxmlformats.org/officeDocument/2006/relationships/image" Target="../media/image100.wmf"/></Relationships>
</file>

<file path=ppt/slides/_rels/slide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3.wmf"/><Relationship Id="rId4" Type="http://schemas.openxmlformats.org/officeDocument/2006/relationships/image" Target="../media/image10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jpeg"/><Relationship Id="rId20" Type="http://schemas.openxmlformats.org/officeDocument/2006/relationships/image" Target="../media/image44.png"/><Relationship Id="rId1" Type="http://schemas.openxmlformats.org/officeDocument/2006/relationships/slideLayout" Target="../slideLayouts/slideLayout25.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pn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g"/><Relationship Id="rId3" Type="http://schemas.openxmlformats.org/officeDocument/2006/relationships/tags" Target="../tags/tag9.xml"/><Relationship Id="rId7" Type="http://schemas.openxmlformats.org/officeDocument/2006/relationships/image" Target="../media/image27.jpeg"/><Relationship Id="rId12" Type="http://schemas.openxmlformats.org/officeDocument/2006/relationships/image" Target="../media/image55.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0.jpeg"/><Relationship Id="rId11" Type="http://schemas.openxmlformats.org/officeDocument/2006/relationships/image" Target="../media/image54.wmf"/><Relationship Id="rId5" Type="http://schemas.openxmlformats.org/officeDocument/2006/relationships/slideLayout" Target="../slideLayouts/slideLayout13.xml"/><Relationship Id="rId15" Type="http://schemas.openxmlformats.org/officeDocument/2006/relationships/image" Target="../media/image58.jpeg"/><Relationship Id="rId10" Type="http://schemas.openxmlformats.org/officeDocument/2006/relationships/image" Target="../media/image53.wmf"/><Relationship Id="rId4" Type="http://schemas.openxmlformats.org/officeDocument/2006/relationships/tags" Target="../tags/tag10.xml"/><Relationship Id="rId9" Type="http://schemas.openxmlformats.org/officeDocument/2006/relationships/image" Target="../media/image52.pn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8209" y="1502694"/>
            <a:ext cx="4081057" cy="1994392"/>
          </a:xfrm>
        </p:spPr>
        <p:txBody>
          <a:bodyPr/>
          <a:lstStyle/>
          <a:p>
            <a:r>
              <a:rPr lang="it-IT" sz="3200" dirty="0" smtClean="0"/>
              <a:t>La </a:t>
            </a:r>
            <a:r>
              <a:rPr lang="it-IT" sz="3600" i="1" dirty="0" smtClean="0"/>
              <a:t>Comunicazione Integrata</a:t>
            </a:r>
            <a:r>
              <a:rPr lang="it-IT" sz="3600" dirty="0" smtClean="0"/>
              <a:t> per un «futuro prossimo» della Sanità Digitale</a:t>
            </a:r>
          </a:p>
        </p:txBody>
      </p:sp>
      <p:sp>
        <p:nvSpPr>
          <p:cNvPr id="3" name="Text Placeholder 2"/>
          <p:cNvSpPr>
            <a:spLocks noGrp="1"/>
          </p:cNvSpPr>
          <p:nvPr>
            <p:ph type="body" sz="quarter" idx="11"/>
          </p:nvPr>
        </p:nvSpPr>
        <p:spPr>
          <a:xfrm>
            <a:off x="378209" y="4221518"/>
            <a:ext cx="4227522" cy="415498"/>
          </a:xfrm>
        </p:spPr>
        <p:txBody>
          <a:bodyPr vert="horz" wrap="square" lIns="0" tIns="0" rIns="0" bIns="0" rtlCol="0">
            <a:spAutoFit/>
          </a:bodyPr>
          <a:lstStyle/>
          <a:p>
            <a:r>
              <a:rPr lang="it-IT" sz="1350" dirty="0" smtClean="0">
                <a:gradFill>
                  <a:gsLst>
                    <a:gs pos="0">
                      <a:schemeClr val="tx1">
                        <a:lumMod val="75000"/>
                        <a:lumOff val="25000"/>
                      </a:schemeClr>
                    </a:gs>
                    <a:gs pos="86000">
                      <a:schemeClr val="tx1">
                        <a:lumMod val="75000"/>
                        <a:lumOff val="25000"/>
                      </a:schemeClr>
                    </a:gs>
                  </a:gsLst>
                  <a:lin ang="5400000" scaled="0"/>
                </a:gradFill>
                <a:latin typeface="+mn-lt"/>
              </a:rPr>
              <a:t>Paolo Valcher</a:t>
            </a:r>
            <a:endParaRPr lang="it-IT" sz="1350" dirty="0">
              <a:gradFill>
                <a:gsLst>
                  <a:gs pos="0">
                    <a:schemeClr val="tx1">
                      <a:lumMod val="75000"/>
                      <a:lumOff val="25000"/>
                    </a:schemeClr>
                  </a:gs>
                  <a:gs pos="86000">
                    <a:schemeClr val="tx1">
                      <a:lumMod val="75000"/>
                      <a:lumOff val="25000"/>
                    </a:schemeClr>
                  </a:gs>
                </a:gsLst>
                <a:lin ang="5400000" scaled="0"/>
              </a:gradFill>
              <a:latin typeface="+mn-lt"/>
            </a:endParaRPr>
          </a:p>
          <a:p>
            <a:r>
              <a:rPr lang="it-IT" sz="1350" i="1" dirty="0">
                <a:gradFill>
                  <a:gsLst>
                    <a:gs pos="0">
                      <a:schemeClr val="tx1">
                        <a:lumMod val="75000"/>
                        <a:lumOff val="25000"/>
                      </a:schemeClr>
                    </a:gs>
                    <a:gs pos="86000">
                      <a:schemeClr val="tx1">
                        <a:lumMod val="75000"/>
                        <a:lumOff val="25000"/>
                      </a:schemeClr>
                    </a:gs>
                  </a:gsLst>
                  <a:lin ang="5400000" scaled="0"/>
                </a:gradFill>
                <a:latin typeface="+mn-lt"/>
              </a:rPr>
              <a:t>Direttore </a:t>
            </a:r>
            <a:r>
              <a:rPr lang="it-IT" sz="1350" i="1" dirty="0" smtClean="0">
                <a:gradFill>
                  <a:gsLst>
                    <a:gs pos="0">
                      <a:schemeClr val="tx1">
                        <a:lumMod val="75000"/>
                        <a:lumOff val="25000"/>
                      </a:schemeClr>
                    </a:gs>
                    <a:gs pos="86000">
                      <a:schemeClr val="tx1">
                        <a:lumMod val="75000"/>
                        <a:lumOff val="25000"/>
                      </a:schemeClr>
                    </a:gs>
                  </a:gsLst>
                  <a:lin ang="5400000" scaled="0"/>
                </a:gradFill>
                <a:latin typeface="+mn-lt"/>
              </a:rPr>
              <a:t>Sviluppo Mercato Sanità</a:t>
            </a:r>
            <a:endParaRPr lang="it-IT" sz="1350" i="1" dirty="0">
              <a:gradFill>
                <a:gsLst>
                  <a:gs pos="0">
                    <a:schemeClr val="tx1">
                      <a:lumMod val="75000"/>
                      <a:lumOff val="25000"/>
                    </a:schemeClr>
                  </a:gs>
                  <a:gs pos="86000">
                    <a:schemeClr val="tx1">
                      <a:lumMod val="75000"/>
                      <a:lumOff val="25000"/>
                    </a:schemeClr>
                  </a:gs>
                </a:gsLst>
                <a:lin ang="5400000" scaled="0"/>
              </a:gradFill>
              <a:latin typeface="+mn-lt"/>
            </a:endParaRPr>
          </a:p>
        </p:txBody>
      </p:sp>
      <p:pic>
        <p:nvPicPr>
          <p:cNvPr id="6" name="Picture 5"/>
          <p:cNvPicPr>
            <a:picLocks noChangeAspect="1"/>
          </p:cNvPicPr>
          <p:nvPr/>
        </p:nvPicPr>
        <p:blipFill>
          <a:blip r:embed="rId3"/>
          <a:stretch>
            <a:fillRect/>
          </a:stretch>
        </p:blipFill>
        <p:spPr>
          <a:xfrm>
            <a:off x="6483351" y="1082282"/>
            <a:ext cx="2427035" cy="3139235"/>
          </a:xfrm>
          <a:prstGeom prst="rect">
            <a:avLst/>
          </a:prstGeom>
        </p:spPr>
      </p:pic>
      <p:pic>
        <p:nvPicPr>
          <p:cNvPr id="5" name="Picture Placeholder 39"/>
          <p:cNvPicPr>
            <a:picLocks noChangeAspect="1"/>
          </p:cNvPicPr>
          <p:nvPr/>
        </p:nvPicPr>
        <p:blipFill rotWithShape="1">
          <a:blip r:embed="rId4">
            <a:extLst>
              <a:ext uri="{28A0092B-C50C-407E-A947-70E740481C1C}">
                <a14:useLocalDpi xmlns:a14="http://schemas.microsoft.com/office/drawing/2010/main" val="0"/>
              </a:ext>
            </a:extLst>
          </a:blip>
          <a:srcRect l="12500" r="12500"/>
          <a:stretch/>
        </p:blipFill>
        <p:spPr>
          <a:xfrm>
            <a:off x="4854650" y="1082282"/>
            <a:ext cx="1528929" cy="1530049"/>
          </a:xfrm>
          <a:prstGeom prst="rect">
            <a:avLst/>
          </a:prstGeom>
        </p:spPr>
      </p:pic>
      <p:pic>
        <p:nvPicPr>
          <p:cNvPr id="7" name="Picture Placeholder 3"/>
          <p:cNvPicPr>
            <a:picLocks noChangeAspect="1"/>
          </p:cNvPicPr>
          <p:nvPr/>
        </p:nvPicPr>
        <p:blipFill>
          <a:blip r:embed="rId5">
            <a:extLst>
              <a:ext uri="{28A0092B-C50C-407E-A947-70E740481C1C}">
                <a14:useLocalDpi xmlns:a14="http://schemas.microsoft.com/office/drawing/2010/main" val="0"/>
              </a:ext>
            </a:extLst>
          </a:blip>
          <a:srcRect l="5556" r="5556"/>
          <a:stretch>
            <a:fillRect/>
          </a:stretch>
        </p:blipFill>
        <p:spPr>
          <a:xfrm flipH="1">
            <a:off x="4851342" y="2694493"/>
            <a:ext cx="1535547" cy="1527024"/>
          </a:xfrm>
          <a:prstGeom prst="rect">
            <a:avLst/>
          </a:prstGeom>
        </p:spPr>
      </p:pic>
    </p:spTree>
    <p:extLst>
      <p:ext uri="{BB962C8B-B14F-4D97-AF65-F5344CB8AC3E}">
        <p14:creationId xmlns:p14="http://schemas.microsoft.com/office/powerpoint/2010/main" val="41914362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ASL</a:t>
            </a:r>
            <a:r>
              <a:rPr lang="it-IT" dirty="0" smtClean="0"/>
              <a:t> Napoli 2 Nord</a:t>
            </a:r>
            <a:r>
              <a:rPr lang="it-IT" dirty="0"/>
              <a:t/>
            </a:r>
            <a:br>
              <a:rPr lang="it-IT" dirty="0"/>
            </a:br>
            <a:r>
              <a:rPr lang="it-IT" sz="1800" dirty="0">
                <a:cs typeface="+mn-cs"/>
              </a:rPr>
              <a:t>Soluzioni </a:t>
            </a:r>
            <a:r>
              <a:rPr lang="it-IT" sz="1800" dirty="0" smtClean="0">
                <a:cs typeface="+mn-cs"/>
              </a:rPr>
              <a:t>UCC - </a:t>
            </a:r>
            <a:r>
              <a:rPr lang="it-IT" sz="1800" dirty="0">
                <a:cs typeface="+mn-cs"/>
              </a:rPr>
              <a:t>http://</a:t>
            </a:r>
            <a:r>
              <a:rPr lang="it-IT" sz="1800" dirty="0" smtClean="0">
                <a:cs typeface="+mn-cs"/>
              </a:rPr>
              <a:t>www.aslnapoli2nord.it/</a:t>
            </a:r>
            <a:endParaRPr lang="it-IT" sz="1800" dirty="0">
              <a:cs typeface="+mn-cs"/>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9757" y="171450"/>
            <a:ext cx="3474756" cy="490030"/>
          </a:xfrm>
          <a:prstGeom prst="rect">
            <a:avLst/>
          </a:prstGeom>
        </p:spPr>
      </p:pic>
      <p:sp>
        <p:nvSpPr>
          <p:cNvPr id="7" name="Rectangle 6"/>
          <p:cNvSpPr/>
          <p:nvPr>
            <p:custDataLst>
              <p:tags r:id="rId1"/>
            </p:custDataLst>
          </p:nvPr>
        </p:nvSpPr>
        <p:spPr>
          <a:xfrm>
            <a:off x="1928880" y="3056994"/>
            <a:ext cx="1409700" cy="1409700"/>
          </a:xfrm>
          <a:prstGeom prst="rect">
            <a:avLst/>
          </a:prstGeom>
          <a:solidFill>
            <a:srgbClr val="AC00AC"/>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pPr algn="ctr"/>
            <a:r>
              <a:rPr lang="it-IT" sz="1100" dirty="0">
                <a:solidFill>
                  <a:srgbClr val="FFFFFF"/>
                </a:solidFill>
              </a:rPr>
              <a:t>80 sedi, 3.500 dipendenti </a:t>
            </a:r>
          </a:p>
        </p:txBody>
      </p:sp>
      <p:sp>
        <p:nvSpPr>
          <p:cNvPr id="8" name="Rectangle 7"/>
          <p:cNvSpPr/>
          <p:nvPr>
            <p:custDataLst>
              <p:tags r:id="rId2"/>
            </p:custDataLst>
          </p:nvPr>
        </p:nvSpPr>
        <p:spPr>
          <a:xfrm>
            <a:off x="441037" y="3056993"/>
            <a:ext cx="1409700" cy="1409700"/>
          </a:xfrm>
          <a:prstGeom prst="rect">
            <a:avLst/>
          </a:prstGeom>
          <a:solidFill>
            <a:srgbClr val="00A600"/>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it-IT" sz="1000" dirty="0">
                <a:solidFill>
                  <a:srgbClr val="FFFFFF"/>
                </a:solidFill>
              </a:rPr>
              <a:t>Ottimizzazione delle modalità di comunicazione tra le sedi</a:t>
            </a:r>
          </a:p>
        </p:txBody>
      </p:sp>
      <p:sp>
        <p:nvSpPr>
          <p:cNvPr id="9" name="Rectangle 8"/>
          <p:cNvSpPr/>
          <p:nvPr>
            <p:custDataLst>
              <p:tags r:id="rId3"/>
            </p:custDataLst>
          </p:nvPr>
        </p:nvSpPr>
        <p:spPr>
          <a:xfrm>
            <a:off x="441052" y="1567789"/>
            <a:ext cx="1409685" cy="1409685"/>
          </a:xfrm>
          <a:prstGeom prst="rect">
            <a:avLst/>
          </a:prstGeom>
          <a:solidFill>
            <a:srgbClr val="E81123"/>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3500" tIns="41910" rIns="63500" bIns="41910" rtlCol="0" anchor="b"/>
          <a:lstStyle/>
          <a:p>
            <a:r>
              <a:rPr lang="en-US" sz="1000" dirty="0" smtClean="0">
                <a:solidFill>
                  <a:srgbClr val="FFFFFF"/>
                </a:solidFill>
              </a:rPr>
              <a:t>Posta Elettronica </a:t>
            </a:r>
            <a:r>
              <a:rPr lang="en-US" sz="1000" dirty="0" err="1" smtClean="0">
                <a:solidFill>
                  <a:srgbClr val="FFFFFF"/>
                </a:solidFill>
              </a:rPr>
              <a:t>integrato</a:t>
            </a:r>
            <a:r>
              <a:rPr lang="en-US" sz="1000" dirty="0" smtClean="0">
                <a:solidFill>
                  <a:srgbClr val="FFFFFF"/>
                </a:solidFill>
              </a:rPr>
              <a:t> con UC </a:t>
            </a:r>
            <a:endParaRPr lang="it-IT" sz="1000" dirty="0">
              <a:solidFill>
                <a:srgbClr val="FFFFFF"/>
              </a:solidFill>
            </a:endParaRPr>
          </a:p>
        </p:txBody>
      </p:sp>
      <p:sp>
        <p:nvSpPr>
          <p:cNvPr id="10" name="Rectangle 9"/>
          <p:cNvSpPr/>
          <p:nvPr>
            <p:custDataLst>
              <p:tags r:id="rId4"/>
            </p:custDataLst>
          </p:nvPr>
        </p:nvSpPr>
        <p:spPr>
          <a:xfrm>
            <a:off x="3438397" y="1567789"/>
            <a:ext cx="1409685" cy="1409685"/>
          </a:xfrm>
          <a:prstGeom prst="rect">
            <a:avLst/>
          </a:prstGeom>
          <a:solidFill>
            <a:srgbClr val="EC008C"/>
          </a:solidFill>
          <a:ln w="25400" cap="flat" cmpd="sng" algn="ctr">
            <a:noFill/>
            <a:prstDash val="solid"/>
          </a:ln>
          <a:effectLst/>
          <a:ex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3500" tIns="41910" rIns="63500" bIns="41910" rtlCol="0" anchor="b"/>
          <a:lstStyle/>
          <a:p>
            <a:endParaRPr lang="it-IT" sz="1000" dirty="0">
              <a:solidFill>
                <a:srgbClr val="FFFFFF"/>
              </a:solidFill>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016" y="3126069"/>
            <a:ext cx="439738" cy="576263"/>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2580" y="3255125"/>
            <a:ext cx="622300" cy="630238"/>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5979" y="1725910"/>
            <a:ext cx="652463" cy="676275"/>
          </a:xfrm>
          <a:prstGeom prst="rect">
            <a:avLst/>
          </a:prstGeom>
        </p:spPr>
      </p:pic>
      <p:sp>
        <p:nvSpPr>
          <p:cNvPr id="3" name="Rectangle 2"/>
          <p:cNvSpPr/>
          <p:nvPr>
            <p:custDataLst>
              <p:tags r:id="rId5"/>
            </p:custDataLst>
          </p:nvPr>
        </p:nvSpPr>
        <p:spPr>
          <a:xfrm>
            <a:off x="1952784" y="1550760"/>
            <a:ext cx="1420387" cy="1427266"/>
          </a:xfrm>
          <a:prstGeom prst="rect">
            <a:avLst/>
          </a:prstGeom>
          <a:solidFill>
            <a:srgbClr val="FF8C00"/>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endParaRPr lang="it-IT" sz="1500" dirty="0" smtClean="0">
              <a:solidFill>
                <a:srgbClr val="000000"/>
              </a:solidFill>
            </a:endParaRPr>
          </a:p>
        </p:txBody>
      </p:sp>
      <p:sp>
        <p:nvSpPr>
          <p:cNvPr id="14" name="Rectangle 13"/>
          <p:cNvSpPr/>
          <p:nvPr>
            <p:custDataLst>
              <p:tags r:id="rId6"/>
            </p:custDataLst>
          </p:nvPr>
        </p:nvSpPr>
        <p:spPr>
          <a:xfrm>
            <a:off x="3416716" y="3056993"/>
            <a:ext cx="1420387" cy="1409700"/>
          </a:xfrm>
          <a:prstGeom prst="rect">
            <a:avLst/>
          </a:prstGeom>
          <a:solidFill>
            <a:srgbClr val="00188F"/>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it-IT" sz="1000" dirty="0" smtClean="0">
                <a:solidFill>
                  <a:srgbClr val="FFFFFF"/>
                </a:solidFill>
              </a:rPr>
              <a:t>Studio esterno sui benefici effettivi</a:t>
            </a:r>
          </a:p>
        </p:txBody>
      </p:sp>
      <p:sp>
        <p:nvSpPr>
          <p:cNvPr id="15" name="Right Arrow 14"/>
          <p:cNvSpPr/>
          <p:nvPr/>
        </p:nvSpPr>
        <p:spPr bwMode="auto">
          <a:xfrm rot="5400000">
            <a:off x="2515219" y="2129093"/>
            <a:ext cx="1087461" cy="610405"/>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604" tIns="34302" rIns="68604" bIns="34302" numCol="1" rtlCol="0" anchor="ctr" anchorCtr="0" compatLnSpc="1">
            <a:prstTxWarp prst="textNoShape">
              <a:avLst/>
            </a:prstTxWarp>
          </a:bodyPr>
          <a:lstStyle/>
          <a:p>
            <a:pPr algn="ctr" defTabSz="68584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1" name="Rectangle 20"/>
          <p:cNvSpPr/>
          <p:nvPr/>
        </p:nvSpPr>
        <p:spPr>
          <a:xfrm>
            <a:off x="1979221" y="1550452"/>
            <a:ext cx="836117" cy="684831"/>
          </a:xfrm>
          <a:prstGeom prst="rect">
            <a:avLst/>
          </a:prstGeom>
        </p:spPr>
        <p:txBody>
          <a:bodyPr wrap="none" lIns="68607" tIns="34304" rIns="68607" bIns="34304">
            <a:spAutoFit/>
          </a:bodyPr>
          <a:lstStyle/>
          <a:p>
            <a:pPr algn="ctr" defTabSz="685848" fontAlgn="base">
              <a:spcBef>
                <a:spcPct val="0"/>
              </a:spcBef>
              <a:spcAft>
                <a:spcPct val="0"/>
              </a:spcAft>
            </a:pPr>
            <a:r>
              <a:rPr lang="en-US" sz="2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829K</a:t>
            </a:r>
          </a:p>
          <a:p>
            <a:pPr algn="ctr" defTabSz="685848" fontAlgn="base">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anno</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13"/>
          <a:stretch>
            <a:fillRect/>
          </a:stretch>
        </p:blipFill>
        <p:spPr>
          <a:xfrm>
            <a:off x="4939150" y="1567788"/>
            <a:ext cx="3700254" cy="2898905"/>
          </a:xfrm>
          <a:prstGeom prst="rect">
            <a:avLst/>
          </a:prstGeom>
        </p:spPr>
      </p:pic>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6697" y="1859820"/>
            <a:ext cx="762000" cy="750925"/>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27797" y="3223692"/>
            <a:ext cx="698500" cy="688878"/>
          </a:xfrm>
          <a:prstGeom prst="rect">
            <a:avLst/>
          </a:prstGeom>
        </p:spPr>
      </p:pic>
    </p:spTree>
    <p:extLst>
      <p:ext uri="{BB962C8B-B14F-4D97-AF65-F5344CB8AC3E}">
        <p14:creationId xmlns:p14="http://schemas.microsoft.com/office/powerpoint/2010/main" val="34963860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Referenze</a:t>
            </a:r>
            <a:endParaRPr lang="en-US" dirty="0"/>
          </a:p>
        </p:txBody>
      </p:sp>
      <p:pic>
        <p:nvPicPr>
          <p:cNvPr id="7" name="Picture 2" descr="Retour page d'accueil">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a:ext>
            </a:extLst>
          </a:blip>
          <a:srcRect/>
          <a:stretch>
            <a:fillRect/>
          </a:stretch>
        </p:blipFill>
        <p:spPr bwMode="auto">
          <a:xfrm>
            <a:off x="282553" y="856517"/>
            <a:ext cx="1035050" cy="766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442" y="576365"/>
            <a:ext cx="1057423" cy="643028"/>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4068" y="466571"/>
            <a:ext cx="1464674" cy="571580"/>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4705" y="1714072"/>
            <a:ext cx="1655009" cy="398236"/>
          </a:xfrm>
          <a:prstGeom prst="rect">
            <a:avLst/>
          </a:prstGeom>
        </p:spPr>
      </p:pic>
      <p:pic>
        <p:nvPicPr>
          <p:cNvPr id="11" name="Picture 1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2355" y="454112"/>
            <a:ext cx="1393226" cy="557291"/>
          </a:xfrm>
          <a:prstGeom prst="rect">
            <a:avLst/>
          </a:prstGeom>
        </p:spPr>
      </p:pic>
      <p:pic>
        <p:nvPicPr>
          <p:cNvPr id="12" name="Picture 1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461" y="2232046"/>
            <a:ext cx="1364647" cy="1436094"/>
          </a:xfrm>
          <a:prstGeom prst="rect">
            <a:avLst/>
          </a:prstGeom>
        </p:spPr>
      </p:pic>
      <p:pic>
        <p:nvPicPr>
          <p:cNvPr id="13" name="Picture 12"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97778" y="1545042"/>
            <a:ext cx="535856" cy="521567"/>
          </a:xfrm>
          <a:prstGeom prst="rect">
            <a:avLst/>
          </a:prstGeom>
        </p:spPr>
      </p:pic>
      <p:pic>
        <p:nvPicPr>
          <p:cNvPr id="14" name="Picture 13"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0089" y="1525716"/>
            <a:ext cx="743986" cy="511490"/>
          </a:xfrm>
          <a:prstGeom prst="rect">
            <a:avLst/>
          </a:prstGeom>
        </p:spPr>
      </p:pic>
      <p:pic>
        <p:nvPicPr>
          <p:cNvPr id="15" name="Picture 14"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6639" y="1451943"/>
            <a:ext cx="1450384" cy="507277"/>
          </a:xfrm>
          <a:prstGeom prst="rect">
            <a:avLst/>
          </a:prstGeom>
        </p:spPr>
      </p:pic>
      <p:pic>
        <p:nvPicPr>
          <p:cNvPr id="16" name="Picture 15"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22209" y="2588523"/>
            <a:ext cx="1807622" cy="378672"/>
          </a:xfrm>
          <a:prstGeom prst="rect">
            <a:avLst/>
          </a:prstGeom>
        </p:spPr>
      </p:pic>
      <p:pic>
        <p:nvPicPr>
          <p:cNvPr id="17" name="Picture 16"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18448" y="2440649"/>
            <a:ext cx="1457528" cy="657317"/>
          </a:xfrm>
          <a:prstGeom prst="rect">
            <a:avLst/>
          </a:prstGeom>
        </p:spPr>
      </p:pic>
      <p:pic>
        <p:nvPicPr>
          <p:cNvPr id="18" name="Picture 17"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41831" y="2467011"/>
            <a:ext cx="868376" cy="492378"/>
          </a:xfrm>
          <a:prstGeom prst="rect">
            <a:avLst/>
          </a:prstGeom>
        </p:spPr>
      </p:pic>
      <p:pic>
        <p:nvPicPr>
          <p:cNvPr id="19" name="Picture 18"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8164" y="3228737"/>
            <a:ext cx="2479228" cy="471554"/>
          </a:xfrm>
          <a:prstGeom prst="rect">
            <a:avLst/>
          </a:prstGeom>
        </p:spPr>
      </p:pic>
      <p:pic>
        <p:nvPicPr>
          <p:cNvPr id="3" name="Picture 2"/>
          <p:cNvPicPr>
            <a:picLocks noChangeAspect="1"/>
          </p:cNvPicPr>
          <p:nvPr/>
        </p:nvPicPr>
        <p:blipFill>
          <a:blip r:embed="rId17"/>
          <a:stretch>
            <a:fillRect/>
          </a:stretch>
        </p:blipFill>
        <p:spPr>
          <a:xfrm>
            <a:off x="6646594" y="3390701"/>
            <a:ext cx="1601328" cy="309590"/>
          </a:xfrm>
          <a:prstGeom prst="rect">
            <a:avLst/>
          </a:prstGeom>
        </p:spPr>
      </p:pic>
      <p:pic>
        <p:nvPicPr>
          <p:cNvPr id="6" name="Picture 5"/>
          <p:cNvPicPr>
            <a:picLocks noChangeAspect="1"/>
          </p:cNvPicPr>
          <p:nvPr/>
        </p:nvPicPr>
        <p:blipFill>
          <a:blip r:embed="rId18"/>
          <a:stretch>
            <a:fillRect/>
          </a:stretch>
        </p:blipFill>
        <p:spPr>
          <a:xfrm>
            <a:off x="565648" y="4141683"/>
            <a:ext cx="1382548" cy="414025"/>
          </a:xfrm>
          <a:prstGeom prst="rect">
            <a:avLst/>
          </a:prstGeom>
        </p:spPr>
      </p:pic>
      <p:pic>
        <p:nvPicPr>
          <p:cNvPr id="20" name="Picture 19"/>
          <p:cNvPicPr>
            <a:picLocks noChangeAspect="1"/>
          </p:cNvPicPr>
          <p:nvPr/>
        </p:nvPicPr>
        <p:blipFill>
          <a:blip r:embed="rId19"/>
          <a:stretch>
            <a:fillRect/>
          </a:stretch>
        </p:blipFill>
        <p:spPr>
          <a:xfrm>
            <a:off x="7018675" y="4029329"/>
            <a:ext cx="1306585" cy="583297"/>
          </a:xfrm>
          <a:prstGeom prst="rect">
            <a:avLst/>
          </a:prstGeom>
        </p:spPr>
      </p:pic>
      <p:pic>
        <p:nvPicPr>
          <p:cNvPr id="21" name="Picture 20"/>
          <p:cNvPicPr>
            <a:picLocks noChangeAspect="1"/>
          </p:cNvPicPr>
          <p:nvPr/>
        </p:nvPicPr>
        <p:blipFill>
          <a:blip r:embed="rId20"/>
          <a:stretch>
            <a:fillRect/>
          </a:stretch>
        </p:blipFill>
        <p:spPr>
          <a:xfrm>
            <a:off x="2615905" y="3923590"/>
            <a:ext cx="1374506" cy="425105"/>
          </a:xfrm>
          <a:prstGeom prst="rect">
            <a:avLst/>
          </a:prstGeom>
        </p:spPr>
      </p:pic>
      <p:pic>
        <p:nvPicPr>
          <p:cNvPr id="23" name="Picture 22"/>
          <p:cNvPicPr>
            <a:picLocks noChangeAspect="1"/>
          </p:cNvPicPr>
          <p:nvPr/>
        </p:nvPicPr>
        <p:blipFill>
          <a:blip r:embed="rId21"/>
          <a:stretch>
            <a:fillRect/>
          </a:stretch>
        </p:blipFill>
        <p:spPr>
          <a:xfrm>
            <a:off x="3089003" y="4590109"/>
            <a:ext cx="428310" cy="486716"/>
          </a:xfrm>
          <a:prstGeom prst="rect">
            <a:avLst/>
          </a:prstGeom>
        </p:spPr>
      </p:pic>
      <p:pic>
        <p:nvPicPr>
          <p:cNvPr id="24" name="Picture 23"/>
          <p:cNvPicPr>
            <a:picLocks noChangeAspect="1"/>
          </p:cNvPicPr>
          <p:nvPr/>
        </p:nvPicPr>
        <p:blipFill>
          <a:blip r:embed="rId22"/>
          <a:stretch>
            <a:fillRect/>
          </a:stretch>
        </p:blipFill>
        <p:spPr>
          <a:xfrm>
            <a:off x="3558154" y="4710260"/>
            <a:ext cx="2720588" cy="196605"/>
          </a:xfrm>
          <a:prstGeom prst="rect">
            <a:avLst/>
          </a:prstGeom>
        </p:spPr>
      </p:pic>
      <p:pic>
        <p:nvPicPr>
          <p:cNvPr id="25" name="Picture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00762" y="3907082"/>
            <a:ext cx="2114461" cy="298193"/>
          </a:xfrm>
          <a:prstGeom prst="rect">
            <a:avLst/>
          </a:prstGeom>
        </p:spPr>
      </p:pic>
    </p:spTree>
    <p:extLst>
      <p:ext uri="{BB962C8B-B14F-4D97-AF65-F5344CB8AC3E}">
        <p14:creationId xmlns:p14="http://schemas.microsoft.com/office/powerpoint/2010/main" val="40290654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for Speaker Name"/>
          <p:cNvSpPr/>
          <p:nvPr/>
        </p:nvSpPr>
        <p:spPr bwMode="gray">
          <a:xfrm>
            <a:off x="5502884" y="2619755"/>
            <a:ext cx="1666928" cy="166649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41" tIns="34271" rIns="68541" bIns="34271" numCol="1" rtlCol="0" anchor="ctr" anchorCtr="0" compatLnSpc="1">
            <a:prstTxWarp prst="textNoShape">
              <a:avLst/>
            </a:prstTxWarp>
          </a:bodyPr>
          <a:lstStyle/>
          <a:p>
            <a:pPr algn="ctr" defTabSz="685238" fontAlgn="base">
              <a:spcBef>
                <a:spcPct val="0"/>
              </a:spcBef>
              <a:spcAft>
                <a:spcPct val="0"/>
              </a:spcAft>
            </a:pPr>
            <a:endParaRPr lang="en-US" sz="1600" spc="-30" dirty="0">
              <a:gradFill>
                <a:gsLst>
                  <a:gs pos="1250">
                    <a:srgbClr val="FFFFFF"/>
                  </a:gs>
                  <a:gs pos="6250">
                    <a:srgbClr val="FFFFFF"/>
                  </a:gs>
                </a:gsLst>
                <a:lin ang="5400000" scaled="0"/>
              </a:gradFill>
              <a:latin typeface="Segoe UI Light" pitchFamily="34" charset="0"/>
            </a:endParaRPr>
          </a:p>
        </p:txBody>
      </p:sp>
      <p:sp>
        <p:nvSpPr>
          <p:cNvPr id="202" name="top right small rectangle"/>
          <p:cNvSpPr/>
          <p:nvPr/>
        </p:nvSpPr>
        <p:spPr bwMode="gray">
          <a:xfrm>
            <a:off x="5502884" y="857250"/>
            <a:ext cx="1666928" cy="166649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41" tIns="34271" rIns="68541" bIns="34271" numCol="1" rtlCol="0" anchor="ctr" anchorCtr="0" compatLnSpc="1">
            <a:prstTxWarp prst="textNoShape">
              <a:avLst/>
            </a:prstTxWarp>
          </a:bodyPr>
          <a:lstStyle/>
          <a:p>
            <a:pPr algn="ctr" defTabSz="685238" fontAlgn="base">
              <a:spcBef>
                <a:spcPct val="0"/>
              </a:spcBef>
              <a:spcAft>
                <a:spcPct val="0"/>
              </a:spcAft>
            </a:pPr>
            <a:r>
              <a:rPr lang="en-US" sz="1600" spc="-30" dirty="0" smtClean="0">
                <a:gradFill>
                  <a:gsLst>
                    <a:gs pos="1250">
                      <a:srgbClr val="FFFFFF"/>
                    </a:gs>
                    <a:gs pos="6250">
                      <a:srgbClr val="FFFFFF"/>
                    </a:gs>
                  </a:gsLst>
                  <a:lin ang="5400000" scaled="0"/>
                </a:gradFill>
                <a:latin typeface="Segoe UI Light" pitchFamily="34" charset="0"/>
              </a:rPr>
              <a:t>Grazie</a:t>
            </a:r>
            <a:endParaRPr lang="en-US" sz="1600" spc="-30" dirty="0">
              <a:gradFill>
                <a:gsLst>
                  <a:gs pos="1250">
                    <a:srgbClr val="FFFFFF"/>
                  </a:gs>
                  <a:gs pos="6250">
                    <a:srgbClr val="FFFFFF"/>
                  </a:gs>
                </a:gsLst>
                <a:lin ang="5400000" scaled="0"/>
              </a:gradFill>
              <a:latin typeface="Segoe UI Light" pitchFamily="34" charset="0"/>
            </a:endParaRPr>
          </a:p>
        </p:txBody>
      </p:sp>
      <p:sp>
        <p:nvSpPr>
          <p:cNvPr id="210" name="small box shadow"/>
          <p:cNvSpPr/>
          <p:nvPr/>
        </p:nvSpPr>
        <p:spPr bwMode="auto">
          <a:xfrm>
            <a:off x="5502884" y="4286266"/>
            <a:ext cx="1666928" cy="514351"/>
          </a:xfrm>
          <a:prstGeom prst="rect">
            <a:avLst/>
          </a:prstGeom>
          <a:solidFill>
            <a:srgbClr val="000000">
              <a:alpha val="10000"/>
            </a:srgbClr>
          </a:solidFill>
          <a:ln>
            <a:noFill/>
            <a:headEnd type="none" w="med" len="med"/>
            <a:tailEnd type="none" w="med" len="med"/>
          </a:ln>
          <a:effectLst>
            <a:softEdge rad="241300"/>
          </a:effectLst>
        </p:spPr>
        <p:style>
          <a:lnRef idx="2">
            <a:schemeClr val="accent5"/>
          </a:lnRef>
          <a:fillRef idx="1">
            <a:schemeClr val="lt1"/>
          </a:fillRef>
          <a:effectRef idx="0">
            <a:schemeClr val="accent5"/>
          </a:effectRef>
          <a:fontRef idx="minor">
            <a:schemeClr val="dk1"/>
          </a:fontRef>
        </p:style>
        <p:txBody>
          <a:bodyPr vert="horz" wrap="square" lIns="68541" tIns="34271" rIns="68541" bIns="34271" numCol="1" rtlCol="0" anchor="ctr" anchorCtr="0" compatLnSpc="1">
            <a:prstTxWarp prst="textNoShape">
              <a:avLst/>
            </a:prstTxWarp>
          </a:bodyPr>
          <a:lstStyle/>
          <a:p>
            <a:pPr algn="ctr" defTabSz="68523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6" name="Presentation Title Rectangle"/>
          <p:cNvSpPr txBox="1">
            <a:spLocks/>
          </p:cNvSpPr>
          <p:nvPr/>
        </p:nvSpPr>
        <p:spPr>
          <a:xfrm>
            <a:off x="1974187" y="3433161"/>
            <a:ext cx="3429894" cy="833247"/>
          </a:xfrm>
          <a:prstGeom prst="rect">
            <a:avLst/>
          </a:prstGeom>
          <a:solidFill>
            <a:schemeClr val="accent4"/>
          </a:solidFill>
        </p:spPr>
        <p:txBody>
          <a:bodyPr lIns="102817" tIns="34273" rIns="102817" bIns="34273"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sz="1600" dirty="0" smtClean="0">
                <a:latin typeface="Segoe UI Light" pitchFamily="34" charset="0"/>
              </a:rPr>
              <a:t>Paolo </a:t>
            </a:r>
            <a:r>
              <a:rPr sz="1600" dirty="0">
                <a:latin typeface="Segoe UI Light" pitchFamily="34" charset="0"/>
              </a:rPr>
              <a:t> </a:t>
            </a:r>
            <a:r>
              <a:rPr sz="1600" dirty="0" smtClean="0">
                <a:latin typeface="Segoe UI Light" pitchFamily="34" charset="0"/>
              </a:rPr>
              <a:t>Valcher </a:t>
            </a:r>
          </a:p>
          <a:p>
            <a:r>
              <a:rPr sz="1200" dirty="0" err="1" smtClean="0">
                <a:latin typeface="Segoe UI Light" pitchFamily="34" charset="0"/>
              </a:rPr>
              <a:t>paolo.valcher</a:t>
            </a:r>
            <a:r>
              <a:rPr sz="1200" dirty="0" smtClean="0">
                <a:latin typeface="Segoe UI Light" pitchFamily="34" charset="0"/>
              </a:rPr>
              <a:t>@</a:t>
            </a:r>
            <a:r>
              <a:rPr lang="it-IT" sz="1200" dirty="0">
                <a:latin typeface="Segoe UI Light" pitchFamily="34" charset="0"/>
              </a:rPr>
              <a:t>m</a:t>
            </a:r>
            <a:r>
              <a:rPr sz="1200" dirty="0" smtClean="0">
                <a:latin typeface="Segoe UI Light" pitchFamily="34" charset="0"/>
              </a:rPr>
              <a:t>icrosoft.com</a:t>
            </a:r>
            <a:endParaRPr sz="1200" dirty="0">
              <a:latin typeface="Segoe UI Light" pitchFamily="34" charset="0"/>
            </a:endParaRPr>
          </a:p>
        </p:txBody>
      </p:sp>
      <p:sp useBgFill="1">
        <p:nvSpPr>
          <p:cNvPr id="208" name="Slide background fill shape - bottom edge"/>
          <p:cNvSpPr/>
          <p:nvPr/>
        </p:nvSpPr>
        <p:spPr bwMode="auto">
          <a:xfrm>
            <a:off x="0" y="4286266"/>
            <a:ext cx="9144000" cy="857249"/>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41" tIns="34271" rIns="68541" bIns="34271" numCol="1" rtlCol="0" anchor="ctr" anchorCtr="0" compatLnSpc="1">
            <a:prstTxWarp prst="textNoShape">
              <a:avLst/>
            </a:prstTxWarp>
          </a:bodyPr>
          <a:lstStyle/>
          <a:p>
            <a:pPr algn="ctr" defTabSz="685238" fontAlgn="base">
              <a:spcBef>
                <a:spcPct val="0"/>
              </a:spcBef>
              <a:spcAft>
                <a:spcPct val="0"/>
              </a:spcAft>
            </a:pPr>
            <a:endParaRPr lang="en-US" sz="1700" dirty="0">
              <a:gradFill>
                <a:gsLst>
                  <a:gs pos="0">
                    <a:srgbClr val="FFFFFF"/>
                  </a:gs>
                  <a:gs pos="100000">
                    <a:srgbClr val="FFFFFF"/>
                  </a:gs>
                </a:gsLst>
                <a:lin ang="5400000" scaled="0"/>
              </a:gradFill>
            </a:endParaRPr>
          </a:p>
        </p:txBody>
      </p:sp>
      <p:sp useBgFill="1">
        <p:nvSpPr>
          <p:cNvPr id="209" name="Slide background fill shape - top edge"/>
          <p:cNvSpPr/>
          <p:nvPr/>
        </p:nvSpPr>
        <p:spPr bwMode="auto">
          <a:xfrm>
            <a:off x="0" y="0"/>
            <a:ext cx="9144000" cy="838200"/>
          </a:xfrm>
          <a:prstGeom prst="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41" tIns="34271" rIns="68541" bIns="34271" numCol="1" rtlCol="0" anchor="ctr" anchorCtr="0" compatLnSpc="1">
            <a:prstTxWarp prst="textNoShape">
              <a:avLst/>
            </a:prstTxWarp>
          </a:bodyPr>
          <a:lstStyle/>
          <a:p>
            <a:pPr algn="ctr" defTabSz="68523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11" name="small box shadow"/>
          <p:cNvSpPr/>
          <p:nvPr/>
        </p:nvSpPr>
        <p:spPr bwMode="auto">
          <a:xfrm>
            <a:off x="1974812" y="4286250"/>
            <a:ext cx="3431138" cy="514350"/>
          </a:xfrm>
          <a:prstGeom prst="rect">
            <a:avLst/>
          </a:prstGeom>
          <a:solidFill>
            <a:srgbClr val="000000">
              <a:alpha val="10000"/>
            </a:srgbClr>
          </a:solidFill>
          <a:ln>
            <a:noFill/>
            <a:headEnd type="none" w="med" len="med"/>
            <a:tailEnd type="none" w="med" len="med"/>
          </a:ln>
          <a:effectLst>
            <a:softEdge rad="241300"/>
          </a:effectLst>
        </p:spPr>
        <p:style>
          <a:lnRef idx="2">
            <a:schemeClr val="accent5"/>
          </a:lnRef>
          <a:fillRef idx="1">
            <a:schemeClr val="lt1"/>
          </a:fillRef>
          <a:effectRef idx="0">
            <a:schemeClr val="accent5"/>
          </a:effectRef>
          <a:fontRef idx="minor">
            <a:schemeClr val="dk1"/>
          </a:fontRef>
        </p:style>
        <p:txBody>
          <a:bodyPr vert="horz" wrap="square" lIns="68541" tIns="34271" rIns="68541" bIns="34271" numCol="1" rtlCol="0" anchor="ctr" anchorCtr="0" compatLnSpc="1">
            <a:prstTxWarp prst="textNoShape">
              <a:avLst/>
            </a:prstTxWarp>
          </a:bodyPr>
          <a:lstStyle/>
          <a:p>
            <a:pPr algn="ctr" defTabSz="685238"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442" y="3173866"/>
            <a:ext cx="1409812" cy="518590"/>
          </a:xfrm>
          <a:prstGeom prst="rect">
            <a:avLst/>
          </a:prstGeom>
        </p:spPr>
      </p:pic>
      <p:pic>
        <p:nvPicPr>
          <p:cNvPr id="15" name="Picture 2" descr="C:\Users\Eric\Documents\D + A\FY13\FY13 Connected Health\Images from thinkstock\Corbis-42-32176865.jpg"/>
          <p:cNvPicPr>
            <a:picLocks noChangeAspect="1" noChangeArrowheads="1"/>
          </p:cNvPicPr>
          <p:nvPr/>
        </p:nvPicPr>
        <p:blipFill rotWithShape="1">
          <a:blip r:embed="rId4">
            <a:extLst>
              <a:ext uri="{28A0092B-C50C-407E-A947-70E740481C1C}">
                <a14:useLocalDpi xmlns:a14="http://schemas.microsoft.com/office/drawing/2010/main" val="0"/>
              </a:ext>
            </a:extLst>
          </a:blip>
          <a:srcRect t="25022"/>
          <a:stretch/>
        </p:blipFill>
        <p:spPr bwMode="auto">
          <a:xfrm>
            <a:off x="1974188" y="857250"/>
            <a:ext cx="3429894" cy="252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67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06"/>
                                            </p:tgtEl>
                                            <p:attrNameLst>
                                              <p:attrName>style.visibility</p:attrName>
                                            </p:attrNameLst>
                                          </p:cBhvr>
                                          <p:to>
                                            <p:strVal val="visible"/>
                                          </p:to>
                                        </p:set>
                                        <p:anim calcmode="lin" valueType="num">
                                          <p:cBhvr additive="base">
                                            <p:cTn id="10" dur="500" fill="hold"/>
                                            <p:tgtEl>
                                              <p:spTgt spid="206"/>
                                            </p:tgtEl>
                                            <p:attrNameLst>
                                              <p:attrName>ppt_x</p:attrName>
                                            </p:attrNameLst>
                                          </p:cBhvr>
                                          <p:tavLst>
                                            <p:tav tm="0">
                                              <p:val>
                                                <p:strVal val="#ppt_x"/>
                                              </p:val>
                                            </p:tav>
                                            <p:tav tm="100000">
                                              <p:val>
                                                <p:strVal val="#ppt_x"/>
                                              </p:val>
                                            </p:tav>
                                          </p:tavLst>
                                        </p:anim>
                                        <p:anim calcmode="lin" valueType="num">
                                          <p:cBhvr additive="base">
                                            <p:cTn id="11" dur="500" fill="hold"/>
                                            <p:tgtEl>
                                              <p:spTgt spid="20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500"/>
                                            <p:tgtEl>
                                              <p:spTgt spid="211"/>
                                            </p:tgtEl>
                                          </p:cBhvr>
                                        </p:animEffect>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14:presetBounceEnd="55000">
                                      <p:stCondLst>
                                        <p:cond delay="600"/>
                                      </p:stCondLst>
                                      <p:childTnLst>
                                        <p:set>
                                          <p:cBhvr>
                                            <p:cTn id="20" dur="1" fill="hold">
                                              <p:stCondLst>
                                                <p:cond delay="0"/>
                                              </p:stCondLst>
                                            </p:cTn>
                                            <p:tgtEl>
                                              <p:spTgt spid="202"/>
                                            </p:tgtEl>
                                            <p:attrNameLst>
                                              <p:attrName>style.visibility</p:attrName>
                                            </p:attrNameLst>
                                          </p:cBhvr>
                                          <p:to>
                                            <p:strVal val="visible"/>
                                          </p:to>
                                        </p:set>
                                        <p:anim calcmode="lin" valueType="num" p14:bounceEnd="55000">
                                          <p:cBhvr additive="base">
                                            <p:cTn id="21" dur="500" fill="hold"/>
                                            <p:tgtEl>
                                              <p:spTgt spid="202"/>
                                            </p:tgtEl>
                                            <p:attrNameLst>
                                              <p:attrName>ppt_x</p:attrName>
                                            </p:attrNameLst>
                                          </p:cBhvr>
                                          <p:tavLst>
                                            <p:tav tm="0">
                                              <p:val>
                                                <p:strVal val="#ppt_x"/>
                                              </p:val>
                                            </p:tav>
                                            <p:tav tm="100000">
                                              <p:val>
                                                <p:strVal val="#ppt_x"/>
                                              </p:val>
                                            </p:tav>
                                          </p:tavLst>
                                        </p:anim>
                                        <p:anim calcmode="lin" valueType="num" p14:bounceEnd="55000">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4" decel="100000" fill="hold" grpId="0" nodeType="withEffect">
                                      <p:stCondLst>
                                        <p:cond delay="800"/>
                                      </p:stCondLst>
                                      <p:childTnLst>
                                        <p:set>
                                          <p:cBhvr>
                                            <p:cTn id="24" dur="1" fill="hold">
                                              <p:stCondLst>
                                                <p:cond delay="0"/>
                                              </p:stCondLst>
                                            </p:cTn>
                                            <p:tgtEl>
                                              <p:spTgt spid="201"/>
                                            </p:tgtEl>
                                            <p:attrNameLst>
                                              <p:attrName>style.visibility</p:attrName>
                                            </p:attrNameLst>
                                          </p:cBhvr>
                                          <p:to>
                                            <p:strVal val="visible"/>
                                          </p:to>
                                        </p:set>
                                        <p:anim calcmode="lin" valueType="num">
                                          <p:cBhvr additive="base">
                                            <p:cTn id="25" dur="500" fill="hold"/>
                                            <p:tgtEl>
                                              <p:spTgt spid="201"/>
                                            </p:tgtEl>
                                            <p:attrNameLst>
                                              <p:attrName>ppt_x</p:attrName>
                                            </p:attrNameLst>
                                          </p:cBhvr>
                                          <p:tavLst>
                                            <p:tav tm="0">
                                              <p:val>
                                                <p:strVal val="#ppt_x"/>
                                              </p:val>
                                            </p:tav>
                                            <p:tav tm="100000">
                                              <p:val>
                                                <p:strVal val="#ppt_x"/>
                                              </p:val>
                                            </p:tav>
                                          </p:tavLst>
                                        </p:anim>
                                        <p:anim calcmode="lin" valueType="num">
                                          <p:cBhvr additive="base">
                                            <p:cTn id="26" dur="500" fill="hold"/>
                                            <p:tgtEl>
                                              <p:spTgt spid="201"/>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700"/>
                                      </p:stCondLst>
                                      <p:childTnLst>
                                        <p:set>
                                          <p:cBhvr>
                                            <p:cTn id="28" dur="1" fill="hold">
                                              <p:stCondLst>
                                                <p:cond delay="0"/>
                                              </p:stCondLst>
                                            </p:cTn>
                                            <p:tgtEl>
                                              <p:spTgt spid="210"/>
                                            </p:tgtEl>
                                            <p:attrNameLst>
                                              <p:attrName>style.visibility</p:attrName>
                                            </p:attrNameLst>
                                          </p:cBhvr>
                                          <p:to>
                                            <p:strVal val="visible"/>
                                          </p:to>
                                        </p:set>
                                        <p:animEffect transition="in" filter="fade">
                                          <p:cBhvr>
                                            <p:cTn id="29"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10" grpId="0" animBg="1"/>
          <p:bldP spid="206" grpId="0" animBg="1"/>
          <p:bldP spid="2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06"/>
                                            </p:tgtEl>
                                            <p:attrNameLst>
                                              <p:attrName>style.visibility</p:attrName>
                                            </p:attrNameLst>
                                          </p:cBhvr>
                                          <p:to>
                                            <p:strVal val="visible"/>
                                          </p:to>
                                        </p:set>
                                        <p:anim calcmode="lin" valueType="num">
                                          <p:cBhvr additive="base">
                                            <p:cTn id="10" dur="500" fill="hold"/>
                                            <p:tgtEl>
                                              <p:spTgt spid="206"/>
                                            </p:tgtEl>
                                            <p:attrNameLst>
                                              <p:attrName>ppt_x</p:attrName>
                                            </p:attrNameLst>
                                          </p:cBhvr>
                                          <p:tavLst>
                                            <p:tav tm="0">
                                              <p:val>
                                                <p:strVal val="#ppt_x"/>
                                              </p:val>
                                            </p:tav>
                                            <p:tav tm="100000">
                                              <p:val>
                                                <p:strVal val="#ppt_x"/>
                                              </p:val>
                                            </p:tav>
                                          </p:tavLst>
                                        </p:anim>
                                        <p:anim calcmode="lin" valueType="num">
                                          <p:cBhvr additive="base">
                                            <p:cTn id="11" dur="500" fill="hold"/>
                                            <p:tgtEl>
                                              <p:spTgt spid="20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500"/>
                                            <p:tgtEl>
                                              <p:spTgt spid="211"/>
                                            </p:tgtEl>
                                          </p:cBhvr>
                                        </p:animEffect>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60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ppt_x"/>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4" decel="100000" fill="hold" grpId="0" nodeType="withEffect">
                                      <p:stCondLst>
                                        <p:cond delay="800"/>
                                      </p:stCondLst>
                                      <p:childTnLst>
                                        <p:set>
                                          <p:cBhvr>
                                            <p:cTn id="24" dur="1" fill="hold">
                                              <p:stCondLst>
                                                <p:cond delay="0"/>
                                              </p:stCondLst>
                                            </p:cTn>
                                            <p:tgtEl>
                                              <p:spTgt spid="201"/>
                                            </p:tgtEl>
                                            <p:attrNameLst>
                                              <p:attrName>style.visibility</p:attrName>
                                            </p:attrNameLst>
                                          </p:cBhvr>
                                          <p:to>
                                            <p:strVal val="visible"/>
                                          </p:to>
                                        </p:set>
                                        <p:anim calcmode="lin" valueType="num">
                                          <p:cBhvr additive="base">
                                            <p:cTn id="25" dur="500" fill="hold"/>
                                            <p:tgtEl>
                                              <p:spTgt spid="201"/>
                                            </p:tgtEl>
                                            <p:attrNameLst>
                                              <p:attrName>ppt_x</p:attrName>
                                            </p:attrNameLst>
                                          </p:cBhvr>
                                          <p:tavLst>
                                            <p:tav tm="0">
                                              <p:val>
                                                <p:strVal val="#ppt_x"/>
                                              </p:val>
                                            </p:tav>
                                            <p:tav tm="100000">
                                              <p:val>
                                                <p:strVal val="#ppt_x"/>
                                              </p:val>
                                            </p:tav>
                                          </p:tavLst>
                                        </p:anim>
                                        <p:anim calcmode="lin" valueType="num">
                                          <p:cBhvr additive="base">
                                            <p:cTn id="26" dur="500" fill="hold"/>
                                            <p:tgtEl>
                                              <p:spTgt spid="201"/>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700"/>
                                      </p:stCondLst>
                                      <p:childTnLst>
                                        <p:set>
                                          <p:cBhvr>
                                            <p:cTn id="28" dur="1" fill="hold">
                                              <p:stCondLst>
                                                <p:cond delay="0"/>
                                              </p:stCondLst>
                                            </p:cTn>
                                            <p:tgtEl>
                                              <p:spTgt spid="210"/>
                                            </p:tgtEl>
                                            <p:attrNameLst>
                                              <p:attrName>style.visibility</p:attrName>
                                            </p:attrNameLst>
                                          </p:cBhvr>
                                          <p:to>
                                            <p:strVal val="visible"/>
                                          </p:to>
                                        </p:set>
                                        <p:animEffect transition="in" filter="fade">
                                          <p:cBhvr>
                                            <p:cTn id="29"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10" grpId="0" animBg="1"/>
          <p:bldP spid="206" grpId="0" animBg="1"/>
          <p:bldP spid="2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Referenze</a:t>
            </a:r>
            <a:endParaRPr lang="it-IT" dirty="0"/>
          </a:p>
        </p:txBody>
      </p:sp>
    </p:spTree>
    <p:extLst>
      <p:ext uri="{BB962C8B-B14F-4D97-AF65-F5344CB8AC3E}">
        <p14:creationId xmlns:p14="http://schemas.microsoft.com/office/powerpoint/2010/main" val="14403738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389437" y="3033060"/>
            <a:ext cx="1409700" cy="1409700"/>
          </a:xfrm>
          <a:prstGeom prst="rect">
            <a:avLst/>
          </a:prstGeom>
          <a:solidFill>
            <a:srgbClr val="009E49"/>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smtClean="0">
                <a:solidFill>
                  <a:srgbClr val="FFFFFF"/>
                </a:solidFill>
              </a:rPr>
              <a:t>xx</a:t>
            </a:r>
            <a:endParaRPr lang="it-IT" sz="1000" dirty="0">
              <a:solidFill>
                <a:srgbClr val="FFFFFF"/>
              </a:solidFill>
            </a:endParaRPr>
          </a:p>
        </p:txBody>
      </p:sp>
      <p:sp>
        <p:nvSpPr>
          <p:cNvPr id="11" name="Rectangle 10"/>
          <p:cNvSpPr/>
          <p:nvPr>
            <p:custDataLst>
              <p:tags r:id="rId2"/>
            </p:custDataLst>
          </p:nvPr>
        </p:nvSpPr>
        <p:spPr>
          <a:xfrm>
            <a:off x="1877377" y="1541611"/>
            <a:ext cx="1404089" cy="1409685"/>
          </a:xfrm>
          <a:prstGeom prst="rect">
            <a:avLst/>
          </a:prstGeom>
          <a:solidFill>
            <a:schemeClr val="accent3"/>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smtClean="0">
                <a:solidFill>
                  <a:schemeClr val="lt1"/>
                </a:solidFill>
              </a:rPr>
              <a:t>xx</a:t>
            </a:r>
            <a:endParaRPr lang="it-IT" sz="1000" dirty="0">
              <a:solidFill>
                <a:schemeClr val="lt1"/>
              </a:solidFill>
            </a:endParaRPr>
          </a:p>
        </p:txBody>
      </p:sp>
      <p:sp>
        <p:nvSpPr>
          <p:cNvPr id="12" name="Rectangle 11"/>
          <p:cNvSpPr/>
          <p:nvPr>
            <p:custDataLst>
              <p:tags r:id="rId3"/>
            </p:custDataLst>
          </p:nvPr>
        </p:nvSpPr>
        <p:spPr>
          <a:xfrm>
            <a:off x="389437" y="1541611"/>
            <a:ext cx="1409700" cy="1409685"/>
          </a:xfrm>
          <a:prstGeom prst="rect">
            <a:avLst/>
          </a:prstGeom>
          <a:solidFill>
            <a:schemeClr val="accent4"/>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smtClean="0">
                <a:solidFill>
                  <a:schemeClr val="lt1"/>
                </a:solidFill>
              </a:rPr>
              <a:t>xxx</a:t>
            </a:r>
            <a:endParaRPr lang="it-IT" sz="1000" dirty="0">
              <a:solidFill>
                <a:schemeClr val="lt1"/>
              </a:solidFill>
            </a:endParaRPr>
          </a:p>
        </p:txBody>
      </p:sp>
      <p:sp>
        <p:nvSpPr>
          <p:cNvPr id="2" name="Title 1"/>
          <p:cNvSpPr>
            <a:spLocks noGrp="1"/>
          </p:cNvSpPr>
          <p:nvPr>
            <p:ph type="title"/>
          </p:nvPr>
        </p:nvSpPr>
        <p:spPr/>
        <p:txBody>
          <a:bodyPr/>
          <a:lstStyle/>
          <a:p>
            <a:r>
              <a:rPr lang="en-US" dirty="0"/>
              <a:t>Multi-disciplinary Oncology Consultation</a:t>
            </a:r>
            <a:r>
              <a:rPr lang="it-IT" dirty="0"/>
              <a:t/>
            </a:r>
            <a:br>
              <a:rPr lang="it-IT" dirty="0"/>
            </a:br>
            <a:r>
              <a:rPr lang="it-IT" sz="2000" dirty="0" smtClean="0"/>
              <a:t>www.azslucas.be</a:t>
            </a:r>
            <a:endParaRPr lang="it-IT" sz="1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499" y="3266909"/>
            <a:ext cx="409575" cy="666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2634" y="1978664"/>
            <a:ext cx="744538" cy="56991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186" y="1797117"/>
            <a:ext cx="584200" cy="592138"/>
          </a:xfrm>
          <a:prstGeom prst="rect">
            <a:avLst/>
          </a:prstGeom>
        </p:spPr>
      </p:pic>
      <p:grpSp>
        <p:nvGrpSpPr>
          <p:cNvPr id="13" name="Group 12"/>
          <p:cNvGrpSpPr/>
          <p:nvPr/>
        </p:nvGrpSpPr>
        <p:grpSpPr>
          <a:xfrm>
            <a:off x="7754621" y="171450"/>
            <a:ext cx="1141338" cy="773019"/>
            <a:chOff x="7754621" y="171450"/>
            <a:chExt cx="1141338" cy="773019"/>
          </a:xfrm>
        </p:grpSpPr>
        <p:pic>
          <p:nvPicPr>
            <p:cNvPr id="14" name="Picture 13"/>
            <p:cNvPicPr>
              <a:picLocks noChangeAspect="1"/>
            </p:cNvPicPr>
            <p:nvPr/>
          </p:nvPicPr>
          <p:blipFill>
            <a:blip r:embed="rId8"/>
            <a:stretch>
              <a:fillRect/>
            </a:stretch>
          </p:blipFill>
          <p:spPr>
            <a:xfrm>
              <a:off x="7754621" y="171450"/>
              <a:ext cx="998754" cy="606180"/>
            </a:xfrm>
            <a:prstGeom prst="rect">
              <a:avLst/>
            </a:prstGeom>
          </p:spPr>
        </p:pic>
        <p:sp>
          <p:nvSpPr>
            <p:cNvPr id="15" name="TextBox 14"/>
            <p:cNvSpPr txBox="1"/>
            <p:nvPr/>
          </p:nvSpPr>
          <p:spPr>
            <a:xfrm>
              <a:off x="7754621" y="805970"/>
              <a:ext cx="1141338" cy="138499"/>
            </a:xfrm>
            <a:prstGeom prst="rect">
              <a:avLst/>
            </a:prstGeom>
            <a:noFill/>
          </p:spPr>
          <p:txBody>
            <a:bodyPr wrap="none" lIns="0" tIns="0" rIns="0" bIns="0" rtlCol="0">
              <a:spAutoFit/>
            </a:bodyPr>
            <a:lstStyle/>
            <a:p>
              <a:r>
                <a:rPr lang="it-IT" sz="9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http://www.azstlucas.be</a:t>
              </a:r>
              <a:endParaRPr lang="it-IT" sz="9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gr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9705" y="1541611"/>
            <a:ext cx="4603380" cy="2901149"/>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13630" r="12588"/>
          <a:stretch/>
        </p:blipFill>
        <p:spPr>
          <a:xfrm>
            <a:off x="8059035" y="3315327"/>
            <a:ext cx="844061" cy="1143986"/>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6336" y="1660333"/>
            <a:ext cx="820618" cy="182880"/>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0687" y="3033761"/>
            <a:ext cx="1402202" cy="1408298"/>
          </a:xfrm>
          <a:prstGeom prst="rect">
            <a:avLst/>
          </a:prstGeom>
        </p:spPr>
      </p:pic>
    </p:spTree>
    <p:extLst>
      <p:ext uri="{BB962C8B-B14F-4D97-AF65-F5344CB8AC3E}">
        <p14:creationId xmlns:p14="http://schemas.microsoft.com/office/powerpoint/2010/main" val="12213801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tour page d'accueil">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60280" y="176098"/>
            <a:ext cx="1035050" cy="7667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custDataLst>
              <p:tags r:id="rId1"/>
            </p:custDataLst>
          </p:nvPr>
        </p:nvSpPr>
        <p:spPr>
          <a:xfrm>
            <a:off x="1874571" y="3033060"/>
            <a:ext cx="1409700" cy="1409700"/>
          </a:xfrm>
          <a:prstGeom prst="rect">
            <a:avLst/>
          </a:prstGeom>
          <a:solidFill>
            <a:srgbClr val="00188F"/>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err="1" smtClean="0">
                <a:solidFill>
                  <a:srgbClr val="FFFFFF"/>
                </a:solidFill>
              </a:rPr>
              <a:t>Nuovi</a:t>
            </a:r>
            <a:r>
              <a:rPr lang="en-US" sz="1000" dirty="0" smtClean="0">
                <a:solidFill>
                  <a:srgbClr val="FFFFFF"/>
                </a:solidFill>
              </a:rPr>
              <a:t> </a:t>
            </a:r>
            <a:r>
              <a:rPr lang="en-US" sz="1000" dirty="0" err="1" smtClean="0">
                <a:solidFill>
                  <a:srgbClr val="FFFFFF"/>
                </a:solidFill>
              </a:rPr>
              <a:t>servizi</a:t>
            </a:r>
            <a:r>
              <a:rPr lang="en-US" sz="1000" dirty="0" smtClean="0">
                <a:solidFill>
                  <a:srgbClr val="FFFFFF"/>
                </a:solidFill>
              </a:rPr>
              <a:t> online per </a:t>
            </a:r>
            <a:r>
              <a:rPr lang="en-US" sz="1000" dirty="0" err="1" smtClean="0">
                <a:solidFill>
                  <a:srgbClr val="FFFFFF"/>
                </a:solidFill>
              </a:rPr>
              <a:t>condividere</a:t>
            </a:r>
            <a:r>
              <a:rPr lang="en-US" sz="1000" dirty="0" smtClean="0">
                <a:solidFill>
                  <a:srgbClr val="FFFFFF"/>
                </a:solidFill>
              </a:rPr>
              <a:t> </a:t>
            </a:r>
            <a:r>
              <a:rPr lang="en-US" sz="1000" dirty="0" err="1" smtClean="0">
                <a:solidFill>
                  <a:srgbClr val="FFFFFF"/>
                </a:solidFill>
              </a:rPr>
              <a:t>informazione</a:t>
            </a:r>
            <a:endParaRPr lang="en-US" sz="1000" dirty="0">
              <a:solidFill>
                <a:srgbClr val="FFFFFF"/>
              </a:solidFill>
            </a:endParaRPr>
          </a:p>
        </p:txBody>
      </p:sp>
      <p:sp>
        <p:nvSpPr>
          <p:cNvPr id="10" name="Rectangle 9"/>
          <p:cNvSpPr/>
          <p:nvPr>
            <p:custDataLst>
              <p:tags r:id="rId2"/>
            </p:custDataLst>
          </p:nvPr>
        </p:nvSpPr>
        <p:spPr>
          <a:xfrm>
            <a:off x="389437" y="3033060"/>
            <a:ext cx="1409700" cy="1409700"/>
          </a:xfrm>
          <a:prstGeom prst="rect">
            <a:avLst/>
          </a:prstGeom>
          <a:solidFill>
            <a:srgbClr val="009E49"/>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err="1" smtClean="0">
                <a:solidFill>
                  <a:srgbClr val="FFFFFF"/>
                </a:solidFill>
              </a:rPr>
              <a:t>L’ospedale</a:t>
            </a:r>
            <a:r>
              <a:rPr lang="en-US" sz="1000" dirty="0" smtClean="0">
                <a:solidFill>
                  <a:srgbClr val="FFFFFF"/>
                </a:solidFill>
              </a:rPr>
              <a:t> </a:t>
            </a:r>
            <a:r>
              <a:rPr lang="en-US" sz="1000" dirty="0" err="1" smtClean="0">
                <a:solidFill>
                  <a:srgbClr val="FFFFFF"/>
                </a:solidFill>
              </a:rPr>
              <a:t>diventa</a:t>
            </a:r>
            <a:r>
              <a:rPr lang="en-US" sz="1000" dirty="0" smtClean="0">
                <a:solidFill>
                  <a:srgbClr val="FFFFFF"/>
                </a:solidFill>
              </a:rPr>
              <a:t> </a:t>
            </a:r>
            <a:r>
              <a:rPr lang="en-US" sz="1000" dirty="0" err="1" smtClean="0">
                <a:solidFill>
                  <a:srgbClr val="FFFFFF"/>
                </a:solidFill>
              </a:rPr>
              <a:t>più</a:t>
            </a:r>
            <a:r>
              <a:rPr lang="en-US" sz="1000" dirty="0" smtClean="0">
                <a:solidFill>
                  <a:srgbClr val="FFFFFF"/>
                </a:solidFill>
              </a:rPr>
              <a:t> </a:t>
            </a:r>
            <a:r>
              <a:rPr lang="en-US" sz="1000" dirty="0" err="1" smtClean="0">
                <a:solidFill>
                  <a:srgbClr val="FFFFFF"/>
                </a:solidFill>
              </a:rPr>
              <a:t>vicino</a:t>
            </a:r>
            <a:r>
              <a:rPr lang="en-US" sz="1000" dirty="0" smtClean="0">
                <a:solidFill>
                  <a:srgbClr val="FFFFFF"/>
                </a:solidFill>
              </a:rPr>
              <a:t> al </a:t>
            </a:r>
            <a:r>
              <a:rPr lang="en-US" sz="1000" dirty="0" err="1" smtClean="0">
                <a:solidFill>
                  <a:srgbClr val="FFFFFF"/>
                </a:solidFill>
              </a:rPr>
              <a:t>paziente</a:t>
            </a:r>
            <a:endParaRPr lang="it-IT" sz="1000" dirty="0">
              <a:solidFill>
                <a:srgbClr val="FFFFFF"/>
              </a:solidFill>
            </a:endParaRPr>
          </a:p>
        </p:txBody>
      </p:sp>
      <p:sp>
        <p:nvSpPr>
          <p:cNvPr id="11" name="Rectangle 10"/>
          <p:cNvSpPr/>
          <p:nvPr>
            <p:custDataLst>
              <p:tags r:id="rId3"/>
            </p:custDataLst>
          </p:nvPr>
        </p:nvSpPr>
        <p:spPr>
          <a:xfrm>
            <a:off x="1877377" y="1541611"/>
            <a:ext cx="1404089" cy="1409685"/>
          </a:xfrm>
          <a:prstGeom prst="rect">
            <a:avLst/>
          </a:prstGeom>
          <a:solidFill>
            <a:schemeClr val="accent3"/>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err="1" smtClean="0">
                <a:solidFill>
                  <a:schemeClr val="lt1"/>
                </a:solidFill>
              </a:rPr>
              <a:t>Più</a:t>
            </a:r>
            <a:r>
              <a:rPr lang="en-US" sz="1000" dirty="0" smtClean="0">
                <a:solidFill>
                  <a:schemeClr val="lt1"/>
                </a:solidFill>
              </a:rPr>
              <a:t> </a:t>
            </a:r>
            <a:r>
              <a:rPr lang="en-US" sz="1000" dirty="0" err="1" smtClean="0">
                <a:solidFill>
                  <a:schemeClr val="lt1"/>
                </a:solidFill>
              </a:rPr>
              <a:t>compiti</a:t>
            </a:r>
            <a:r>
              <a:rPr lang="en-US" sz="1000" dirty="0" smtClean="0">
                <a:solidFill>
                  <a:schemeClr val="lt1"/>
                </a:solidFill>
              </a:rPr>
              <a:t> online e </a:t>
            </a:r>
            <a:r>
              <a:rPr lang="en-US" sz="1000" dirty="0" err="1" smtClean="0">
                <a:solidFill>
                  <a:schemeClr val="lt1"/>
                </a:solidFill>
              </a:rPr>
              <a:t>meno</a:t>
            </a:r>
            <a:r>
              <a:rPr lang="en-US" sz="1000" dirty="0" smtClean="0">
                <a:solidFill>
                  <a:schemeClr val="lt1"/>
                </a:solidFill>
              </a:rPr>
              <a:t> </a:t>
            </a:r>
            <a:r>
              <a:rPr lang="en-US" sz="1000" dirty="0" err="1" smtClean="0">
                <a:solidFill>
                  <a:schemeClr val="lt1"/>
                </a:solidFill>
              </a:rPr>
              <a:t>chiamate</a:t>
            </a:r>
            <a:r>
              <a:rPr lang="en-US" sz="1000" dirty="0" smtClean="0">
                <a:solidFill>
                  <a:schemeClr val="lt1"/>
                </a:solidFill>
              </a:rPr>
              <a:t> </a:t>
            </a:r>
            <a:r>
              <a:rPr lang="en-US" sz="1000" dirty="0" err="1" smtClean="0">
                <a:solidFill>
                  <a:schemeClr val="lt1"/>
                </a:solidFill>
              </a:rPr>
              <a:t>telefoniche</a:t>
            </a:r>
            <a:r>
              <a:rPr lang="en-US" sz="1000" dirty="0" smtClean="0">
                <a:solidFill>
                  <a:schemeClr val="lt1"/>
                </a:solidFill>
              </a:rPr>
              <a:t> e mailing (-30%)</a:t>
            </a:r>
            <a:endParaRPr lang="it-IT" sz="1000" dirty="0">
              <a:solidFill>
                <a:schemeClr val="lt1"/>
              </a:solidFill>
            </a:endParaRPr>
          </a:p>
        </p:txBody>
      </p:sp>
      <p:sp>
        <p:nvSpPr>
          <p:cNvPr id="12" name="Rectangle 11"/>
          <p:cNvSpPr/>
          <p:nvPr>
            <p:custDataLst>
              <p:tags r:id="rId4"/>
            </p:custDataLst>
          </p:nvPr>
        </p:nvSpPr>
        <p:spPr>
          <a:xfrm>
            <a:off x="389437" y="1541611"/>
            <a:ext cx="1409700" cy="1409685"/>
          </a:xfrm>
          <a:prstGeom prst="rect">
            <a:avLst/>
          </a:prstGeom>
          <a:solidFill>
            <a:schemeClr val="accent4"/>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err="1" smtClean="0">
                <a:solidFill>
                  <a:schemeClr val="lt1"/>
                </a:solidFill>
              </a:rPr>
              <a:t>Relazione</a:t>
            </a:r>
            <a:r>
              <a:rPr lang="en-US" sz="1000" dirty="0" smtClean="0">
                <a:solidFill>
                  <a:schemeClr val="lt1"/>
                </a:solidFill>
              </a:rPr>
              <a:t> </a:t>
            </a:r>
            <a:r>
              <a:rPr lang="en-US" sz="1000" dirty="0" err="1" smtClean="0">
                <a:solidFill>
                  <a:schemeClr val="lt1"/>
                </a:solidFill>
              </a:rPr>
              <a:t>diretta</a:t>
            </a:r>
            <a:r>
              <a:rPr lang="en-US" sz="1000" dirty="0" smtClean="0">
                <a:solidFill>
                  <a:schemeClr val="lt1"/>
                </a:solidFill>
              </a:rPr>
              <a:t> e continua con </a:t>
            </a:r>
            <a:r>
              <a:rPr lang="en-US" sz="1000" dirty="0" err="1" smtClean="0">
                <a:solidFill>
                  <a:schemeClr val="lt1"/>
                </a:solidFill>
              </a:rPr>
              <a:t>molti</a:t>
            </a:r>
            <a:r>
              <a:rPr lang="en-US" sz="1000" dirty="0" smtClean="0">
                <a:solidFill>
                  <a:schemeClr val="lt1"/>
                </a:solidFill>
              </a:rPr>
              <a:t> </a:t>
            </a:r>
            <a:r>
              <a:rPr lang="en-US" sz="1000" dirty="0" err="1" smtClean="0">
                <a:solidFill>
                  <a:schemeClr val="lt1"/>
                </a:solidFill>
              </a:rPr>
              <a:t>pazienti</a:t>
            </a:r>
            <a:endParaRPr lang="it-IT" sz="1000" dirty="0">
              <a:solidFill>
                <a:schemeClr val="lt1"/>
              </a:solidFill>
            </a:endParaRPr>
          </a:p>
        </p:txBody>
      </p:sp>
      <p:pic>
        <p:nvPicPr>
          <p:cNvPr id="17" name="Picture 16"/>
          <p:cNvPicPr>
            <a:picLocks noChangeAspect="1"/>
          </p:cNvPicPr>
          <p:nvPr/>
        </p:nvPicPr>
        <p:blipFill rotWithShape="1">
          <a:blip r:embed="rId8"/>
          <a:srcRect l="22070" r="8832"/>
          <a:stretch/>
        </p:blipFill>
        <p:spPr>
          <a:xfrm>
            <a:off x="3359705" y="1541611"/>
            <a:ext cx="4600575" cy="2902892"/>
          </a:xfrm>
          <a:prstGeom prst="rect">
            <a:avLst/>
          </a:prstGeom>
        </p:spPr>
      </p:pic>
      <p:sp>
        <p:nvSpPr>
          <p:cNvPr id="2" name="Title 1"/>
          <p:cNvSpPr>
            <a:spLocks noGrp="1"/>
          </p:cNvSpPr>
          <p:nvPr>
            <p:ph type="title"/>
          </p:nvPr>
        </p:nvSpPr>
        <p:spPr/>
        <p:txBody>
          <a:bodyPr/>
          <a:lstStyle/>
          <a:p>
            <a:r>
              <a:rPr lang="it-IT" dirty="0" err="1" smtClean="0"/>
              <a:t>MyHCL</a:t>
            </a:r>
            <a:r>
              <a:rPr lang="it-IT" dirty="0" smtClean="0"/>
              <a:t> – Lione – Servizi online </a:t>
            </a:r>
            <a:r>
              <a:rPr lang="it-IT" dirty="0"/>
              <a:t>per Pazienti</a:t>
            </a:r>
            <a:br>
              <a:rPr lang="it-IT" dirty="0"/>
            </a:br>
            <a:r>
              <a:rPr lang="it-IT" sz="1800" dirty="0"/>
              <a:t>http://www.chu-lyon.fr</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499" y="3266909"/>
            <a:ext cx="409575" cy="66675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7152" y="3315327"/>
            <a:ext cx="744538" cy="569913"/>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2186" y="1797117"/>
            <a:ext cx="584200" cy="592138"/>
          </a:xfrm>
          <a:prstGeom prst="rect">
            <a:avLst/>
          </a:prstGeom>
        </p:spPr>
      </p:pic>
    </p:spTree>
    <p:extLst>
      <p:ext uri="{BB962C8B-B14F-4D97-AF65-F5344CB8AC3E}">
        <p14:creationId xmlns:p14="http://schemas.microsoft.com/office/powerpoint/2010/main" val="39432962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648" y="1447478"/>
            <a:ext cx="2900934" cy="289872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91424" tIns="45712" rIns="91424" bIns="45712" spcCol="0" rtlCol="0" anchor="ctr"/>
          <a:lstStyle/>
          <a:p>
            <a:pPr algn="ctr" defTabSz="685772"/>
            <a:endParaRPr lang="en-GB" sz="1350">
              <a:solidFill>
                <a:srgbClr val="FFFFFF"/>
              </a:solidFill>
            </a:endParaRPr>
          </a:p>
        </p:txBody>
      </p:sp>
      <p:sp>
        <p:nvSpPr>
          <p:cNvPr id="9" name="Rectangle 8"/>
          <p:cNvSpPr/>
          <p:nvPr/>
        </p:nvSpPr>
        <p:spPr bwMode="auto">
          <a:xfrm>
            <a:off x="7586101" y="2172611"/>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6862951" y="1447479"/>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7586101" y="1447479"/>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6862951" y="2172612"/>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862953" y="2937421"/>
            <a:ext cx="1408780" cy="140878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dirty="0">
                <a:gradFill>
                  <a:gsLst>
                    <a:gs pos="0">
                      <a:srgbClr val="FFFFFF"/>
                    </a:gs>
                    <a:gs pos="100000">
                      <a:srgbClr val="FFFFFF"/>
                    </a:gs>
                  </a:gsLst>
                  <a:lin ang="5400000" scaled="0"/>
                </a:gradFill>
                <a:ea typeface="Segoe UI" pitchFamily="34" charset="0"/>
                <a:cs typeface="Segoe UI" pitchFamily="34" charset="0"/>
              </a:rPr>
              <a:t>Improved collaboration and communication</a:t>
            </a:r>
          </a:p>
        </p:txBody>
      </p:sp>
      <p:sp>
        <p:nvSpPr>
          <p:cNvPr id="7" name="Rectangle 6"/>
          <p:cNvSpPr/>
          <p:nvPr/>
        </p:nvSpPr>
        <p:spPr bwMode="auto">
          <a:xfrm>
            <a:off x="5377085" y="1447478"/>
            <a:ext cx="1408780" cy="14087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dirty="0">
                <a:gradFill>
                  <a:gsLst>
                    <a:gs pos="0">
                      <a:srgbClr val="FFFFFF"/>
                    </a:gs>
                    <a:gs pos="100000">
                      <a:srgbClr val="FFFFFF"/>
                    </a:gs>
                  </a:gsLst>
                  <a:lin ang="5400000" scaled="0"/>
                </a:gradFill>
                <a:ea typeface="Segoe UI" pitchFamily="34" charset="0"/>
                <a:cs typeface="Segoe UI" pitchFamily="34" charset="0"/>
              </a:rPr>
              <a:t>Cost Saving of </a:t>
            </a:r>
            <a:r>
              <a:rPr lang="en-US" sz="1200" spc="-38" dirty="0" smtClean="0">
                <a:gradFill>
                  <a:gsLst>
                    <a:gs pos="0">
                      <a:srgbClr val="FFFFFF"/>
                    </a:gs>
                    <a:gs pos="100000">
                      <a:srgbClr val="FFFFFF"/>
                    </a:gs>
                  </a:gsLst>
                  <a:lin ang="5400000" scaled="0"/>
                </a:gradFill>
                <a:ea typeface="Segoe UI" pitchFamily="34" charset="0"/>
                <a:cs typeface="Segoe UI" pitchFamily="34" charset="0"/>
              </a:rPr>
              <a:t>3M£ </a:t>
            </a:r>
            <a:r>
              <a:rPr lang="en-US" sz="1200" spc="-38" dirty="0">
                <a:gradFill>
                  <a:gsLst>
                    <a:gs pos="0">
                      <a:srgbClr val="FFFFFF"/>
                    </a:gs>
                    <a:gs pos="100000">
                      <a:srgbClr val="FFFFFF"/>
                    </a:gs>
                  </a:gsLst>
                  <a:lin ang="5400000" scaled="0"/>
                </a:gradFill>
                <a:ea typeface="Segoe UI" pitchFamily="34" charset="0"/>
                <a:cs typeface="Segoe UI" pitchFamily="34" charset="0"/>
              </a:rPr>
              <a:t>a year </a:t>
            </a:r>
          </a:p>
        </p:txBody>
      </p:sp>
      <p:sp>
        <p:nvSpPr>
          <p:cNvPr id="8" name="Rectangle 7"/>
          <p:cNvSpPr/>
          <p:nvPr>
            <p:custDataLst>
              <p:tags r:id="rId1"/>
            </p:custDataLst>
          </p:nvPr>
        </p:nvSpPr>
        <p:spPr bwMode="auto">
          <a:xfrm>
            <a:off x="5377086" y="2937422"/>
            <a:ext cx="1408780" cy="1408781"/>
          </a:xfrm>
          <a:prstGeom prst="rect">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dirty="0">
                <a:gradFill flip="none" rotWithShape="1">
                  <a:gsLst>
                    <a:gs pos="0">
                      <a:srgbClr val="FFFFFF"/>
                    </a:gs>
                    <a:gs pos="100000">
                      <a:srgbClr val="FFFFFF"/>
                    </a:gs>
                  </a:gsLst>
                  <a:lin ang="5400000" scaled="0"/>
                  <a:tileRect/>
                </a:gradFill>
                <a:ea typeface="Segoe UI" pitchFamily="34" charset="0"/>
                <a:cs typeface="Segoe UI" pitchFamily="34" charset="0"/>
              </a:rPr>
              <a:t>Double time to discuss cases rather than facts finding</a:t>
            </a:r>
          </a:p>
        </p:txBody>
      </p:sp>
      <p:pic>
        <p:nvPicPr>
          <p:cNvPr id="6146" name="Picture 2" descr="http://www.reactec.com/havmeter/images/case-studies/west-lothian-council-logo.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69760" y="3667952"/>
            <a:ext cx="1291391" cy="573774"/>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13"/>
          <p:cNvSpPr>
            <a:spLocks noEditPoints="1"/>
          </p:cNvSpPr>
          <p:nvPr/>
        </p:nvSpPr>
        <p:spPr bwMode="black">
          <a:xfrm>
            <a:off x="5870809" y="3122495"/>
            <a:ext cx="390011" cy="402809"/>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a:noFill/>
          </a:ln>
          <a:extLst/>
        </p:spPr>
        <p:txBody>
          <a:bodyPr vert="horz" wrap="square" lIns="91424" tIns="45712" rIns="91424" bIns="45712" numCol="1" anchor="t" anchorCtr="0" compatLnSpc="1">
            <a:prstTxWarp prst="textNoShape">
              <a:avLst/>
            </a:prstTxWarp>
          </a:bodyPr>
          <a:lstStyle/>
          <a:p>
            <a:pPr defTabSz="685772"/>
            <a:endParaRPr lang="en-US" sz="1350">
              <a:solidFill>
                <a:srgbClr val="FFFFFF"/>
              </a:solidFill>
            </a:endParaRPr>
          </a:p>
        </p:txBody>
      </p:sp>
      <p:sp>
        <p:nvSpPr>
          <p:cNvPr id="18" name="Freeform 95"/>
          <p:cNvSpPr>
            <a:spLocks/>
          </p:cNvSpPr>
          <p:nvPr/>
        </p:nvSpPr>
        <p:spPr bwMode="black">
          <a:xfrm>
            <a:off x="7328953" y="3212962"/>
            <a:ext cx="401699" cy="369221"/>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24" tIns="45712" rIns="91424" bIns="45712" numCol="1" anchor="t" anchorCtr="0" compatLnSpc="1">
            <a:prstTxWarp prst="textNoShape">
              <a:avLst/>
            </a:prstTxWarp>
          </a:bodyPr>
          <a:lstStyle/>
          <a:p>
            <a:pPr defTabSz="685772"/>
            <a:endParaRPr lang="en-US" sz="1350">
              <a:solidFill>
                <a:srgbClr val="FFFFFF"/>
              </a:solidFill>
            </a:endParaRPr>
          </a:p>
        </p:txBody>
      </p:sp>
      <p:sp>
        <p:nvSpPr>
          <p:cNvPr id="19" name="Freeform 159"/>
          <p:cNvSpPr>
            <a:spLocks noEditPoints="1"/>
          </p:cNvSpPr>
          <p:nvPr/>
        </p:nvSpPr>
        <p:spPr bwMode="black">
          <a:xfrm>
            <a:off x="5834530" y="1621936"/>
            <a:ext cx="426719" cy="642047"/>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1" tIns="41146" rIns="82291" bIns="41146" numCol="1" anchor="t" anchorCtr="0" compatLnSpc="1">
            <a:prstTxWarp prst="textNoShape">
              <a:avLst/>
            </a:prstTxWarp>
          </a:bodyPr>
          <a:lstStyle/>
          <a:p>
            <a:pPr defTabSz="685772"/>
            <a:endParaRPr lang="en-US" sz="1575">
              <a:solidFill>
                <a:srgbClr val="FFFFFF"/>
              </a:solidFill>
            </a:endParaRPr>
          </a:p>
        </p:txBody>
      </p:sp>
      <p:sp>
        <p:nvSpPr>
          <p:cNvPr id="20" name="Freeform 104"/>
          <p:cNvSpPr>
            <a:spLocks noEditPoints="1"/>
          </p:cNvSpPr>
          <p:nvPr/>
        </p:nvSpPr>
        <p:spPr bwMode="black">
          <a:xfrm>
            <a:off x="7816762" y="1718593"/>
            <a:ext cx="224308" cy="22436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24" tIns="45712" rIns="91424" bIns="45712" numCol="1" anchor="t" anchorCtr="0" compatLnSpc="1">
            <a:prstTxWarp prst="textNoShape">
              <a:avLst/>
            </a:prstTxWarp>
          </a:bodyPr>
          <a:lstStyle/>
          <a:p>
            <a:pPr defTabSz="685772"/>
            <a:endParaRPr lang="en-US" sz="1350">
              <a:solidFill>
                <a:srgbClr val="FFFFFF"/>
              </a:solidFill>
            </a:endParaRPr>
          </a:p>
        </p:txBody>
      </p:sp>
      <p:sp>
        <p:nvSpPr>
          <p:cNvPr id="22" name="Rectangle 21"/>
          <p:cNvSpPr/>
          <p:nvPr/>
        </p:nvSpPr>
        <p:spPr bwMode="auto">
          <a:xfrm>
            <a:off x="925173" y="1447477"/>
            <a:ext cx="1408780" cy="14087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custDataLst>
              <p:tags r:id="rId2"/>
            </p:custDataLst>
          </p:nvPr>
        </p:nvSpPr>
        <p:spPr bwMode="auto">
          <a:xfrm>
            <a:off x="925174" y="2937421"/>
            <a:ext cx="1408780" cy="1408781"/>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200" spc="-38" dirty="0">
              <a:gradFill flip="none" rotWithShape="1">
                <a:gsLst>
                  <a:gs pos="0">
                    <a:srgbClr val="000000"/>
                  </a:gs>
                  <a:gs pos="100000">
                    <a:srgbClr val="000000"/>
                  </a:gs>
                </a:gsLst>
                <a:lin ang="5400000" scaled="0"/>
                <a:tileRect/>
              </a:gradFill>
              <a:ea typeface="Segoe UI" pitchFamily="34" charset="0"/>
              <a:cs typeface="Segoe UI" pitchFamily="34" charset="0"/>
            </a:endParaRPr>
          </a:p>
        </p:txBody>
      </p:sp>
      <p:pic>
        <p:nvPicPr>
          <p:cNvPr id="24"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11330" y="1454008"/>
            <a:ext cx="2900934" cy="205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https://mediabank.partners.extranet.microsoft.com/Assets/Active/M-Q/Public_Sector/Health/Photography/Provider/_w/WWH08_Doctors_around_System2_tif.jpg"/>
          <p:cNvSpPr>
            <a:spLocks noChangeAspect="1" noChangeArrowheads="1"/>
          </p:cNvSpPr>
          <p:nvPr/>
        </p:nvSpPr>
        <p:spPr bwMode="auto">
          <a:xfrm>
            <a:off x="1191" y="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72"/>
            <a:endParaRPr lang="en-GB" sz="1350">
              <a:solidFill>
                <a:srgbClr val="FFFFFF"/>
              </a:solidFill>
            </a:endParaRPr>
          </a:p>
        </p:txBody>
      </p:sp>
      <p:pic>
        <p:nvPicPr>
          <p:cNvPr id="1024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5173" y="1659718"/>
            <a:ext cx="1408780" cy="93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115"/>
          <p:cNvSpPr>
            <a:spLocks noEditPoints="1"/>
          </p:cNvSpPr>
          <p:nvPr/>
        </p:nvSpPr>
        <p:spPr bwMode="black">
          <a:xfrm>
            <a:off x="1335384" y="3330790"/>
            <a:ext cx="480781" cy="572039"/>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772"/>
            <a:endParaRPr lang="en-US" sz="1350">
              <a:solidFill>
                <a:srgbClr val="FFFFFF"/>
              </a:solidFill>
            </a:endParaRPr>
          </a:p>
        </p:txBody>
      </p:sp>
      <p:sp>
        <p:nvSpPr>
          <p:cNvPr id="4" name="Title 3"/>
          <p:cNvSpPr>
            <a:spLocks noGrp="1"/>
          </p:cNvSpPr>
          <p:nvPr>
            <p:ph type="title"/>
          </p:nvPr>
        </p:nvSpPr>
        <p:spPr/>
        <p:txBody>
          <a:bodyPr/>
          <a:lstStyle/>
          <a:p>
            <a:r>
              <a:rPr lang="it-IT" dirty="0" smtClean="0"/>
              <a:t>West </a:t>
            </a:r>
            <a:r>
              <a:rPr lang="it-IT" dirty="0" err="1" smtClean="0"/>
              <a:t>Lothian</a:t>
            </a:r>
            <a:r>
              <a:rPr lang="it-IT" dirty="0" smtClean="0"/>
              <a:t> </a:t>
            </a:r>
            <a:r>
              <a:rPr lang="it-IT" dirty="0" err="1" smtClean="0"/>
              <a:t>Council</a:t>
            </a:r>
            <a:endParaRPr lang="it-IT" dirty="0"/>
          </a:p>
        </p:txBody>
      </p:sp>
    </p:spTree>
    <p:extLst>
      <p:ext uri="{BB962C8B-B14F-4D97-AF65-F5344CB8AC3E}">
        <p14:creationId xmlns:p14="http://schemas.microsoft.com/office/powerpoint/2010/main" val="3229491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393" y="2937420"/>
            <a:ext cx="1398699" cy="138755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4" tIns="45712" rIns="91424" bIns="45712" spcCol="0" rtlCol="0" anchor="ctr"/>
          <a:lstStyle/>
          <a:p>
            <a:pPr algn="ctr" defTabSz="685772"/>
            <a:endParaRPr lang="en-GB" sz="1350">
              <a:solidFill>
                <a:srgbClr val="FFFFFF"/>
              </a:solidFill>
            </a:endParaRPr>
          </a:p>
        </p:txBody>
      </p:sp>
      <p:sp>
        <p:nvSpPr>
          <p:cNvPr id="7" name="Rectangle 6"/>
          <p:cNvSpPr/>
          <p:nvPr/>
        </p:nvSpPr>
        <p:spPr bwMode="auto">
          <a:xfrm>
            <a:off x="942312" y="1457088"/>
            <a:ext cx="1408780" cy="1408781"/>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100" dirty="0" smtClean="0"/>
              <a:t>“Now </a:t>
            </a:r>
            <a:r>
              <a:rPr lang="en-US" sz="1100" dirty="0"/>
              <a:t>the operator can receive and distribute any information with just a few mouse clicks and within </a:t>
            </a:r>
            <a:r>
              <a:rPr lang="en-US" sz="1100" dirty="0" smtClean="0"/>
              <a:t>seconds”</a:t>
            </a:r>
          </a:p>
          <a:p>
            <a:pPr defTabSz="685546" fontAlgn="base">
              <a:spcBef>
                <a:spcPct val="0"/>
              </a:spcBef>
              <a:spcAft>
                <a:spcPct val="0"/>
              </a:spcAft>
            </a:pPr>
            <a:endParaRPr lang="en-US" sz="1100" dirty="0"/>
          </a:p>
          <a:p>
            <a:pPr defTabSz="685546" fontAlgn="base">
              <a:spcBef>
                <a:spcPct val="0"/>
              </a:spcBef>
              <a:spcAft>
                <a:spcPct val="0"/>
              </a:spcAft>
            </a:pPr>
            <a:r>
              <a:rPr lang="it-IT" sz="1100" dirty="0" smtClean="0"/>
              <a:t>Dr</a:t>
            </a:r>
            <a:r>
              <a:rPr lang="it-IT" sz="1100" dirty="0"/>
              <a:t>. Aracki</a:t>
            </a:r>
            <a:endParaRPr lang="en-US" sz="1100" spc="-38" dirty="0">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104"/>
          <p:cNvSpPr>
            <a:spLocks noEditPoints="1"/>
          </p:cNvSpPr>
          <p:nvPr/>
        </p:nvSpPr>
        <p:spPr bwMode="black">
          <a:xfrm>
            <a:off x="6422403" y="1726222"/>
            <a:ext cx="224308" cy="22436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24" tIns="45712" rIns="91424" bIns="45712" numCol="1" anchor="t" anchorCtr="0" compatLnSpc="1">
            <a:prstTxWarp prst="textNoShape">
              <a:avLst/>
            </a:prstTxWarp>
          </a:bodyPr>
          <a:lstStyle/>
          <a:p>
            <a:pPr defTabSz="685772"/>
            <a:endParaRPr lang="en-US" sz="1350">
              <a:solidFill>
                <a:srgbClr val="FFFFFF"/>
              </a:solidFill>
            </a:endParaRPr>
          </a:p>
        </p:txBody>
      </p:sp>
      <p:sp>
        <p:nvSpPr>
          <p:cNvPr id="3" name="AutoShape 2" descr="https://mediabank.partners.extranet.microsoft.com/Assets/Active/M-Q/Public_Sector/Health/Photography/Provider/_w/WWH08_Doctors_around_System2_tif.jpg"/>
          <p:cNvSpPr>
            <a:spLocks noChangeAspect="1" noChangeArrowheads="1"/>
          </p:cNvSpPr>
          <p:nvPr/>
        </p:nvSpPr>
        <p:spPr bwMode="auto">
          <a:xfrm>
            <a:off x="1191" y="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72"/>
            <a:endParaRPr lang="en-GB" sz="1350">
              <a:solidFill>
                <a:srgbClr val="FFFFFF"/>
              </a:solidFill>
            </a:endParaRPr>
          </a:p>
        </p:txBody>
      </p:sp>
      <p:sp>
        <p:nvSpPr>
          <p:cNvPr id="25" name="Freeform 115"/>
          <p:cNvSpPr>
            <a:spLocks noEditPoints="1"/>
          </p:cNvSpPr>
          <p:nvPr/>
        </p:nvSpPr>
        <p:spPr bwMode="black">
          <a:xfrm>
            <a:off x="2855156" y="3330790"/>
            <a:ext cx="480781" cy="572039"/>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772"/>
            <a:endParaRPr lang="en-US" sz="1350">
              <a:solidFill>
                <a:srgbClr val="FFFFFF"/>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484" y="3027920"/>
            <a:ext cx="1214436" cy="1227781"/>
          </a:xfrm>
          <a:prstGeom prst="rect">
            <a:avLst/>
          </a:prstGeom>
        </p:spPr>
      </p:pic>
      <p:sp>
        <p:nvSpPr>
          <p:cNvPr id="5" name="Rectangle 4"/>
          <p:cNvSpPr/>
          <p:nvPr>
            <p:custDataLst>
              <p:tags r:id="rId1"/>
            </p:custDataLst>
          </p:nvPr>
        </p:nvSpPr>
        <p:spPr bwMode="auto">
          <a:xfrm>
            <a:off x="5436000" y="1457088"/>
            <a:ext cx="2964732" cy="2891096"/>
          </a:xfrm>
          <a:prstGeom prst="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970" tIns="93980" rIns="140970" bIns="93980" numCol="1" spcCol="0" rtlCol="0" fromWordArt="0" anchor="b" anchorCtr="0" forceAA="0" compatLnSpc="1">
            <a:prstTxWarp prst="textNoShape">
              <a:avLst/>
            </a:prstTxWarp>
            <a:noAutofit/>
          </a:bodyPr>
          <a:lstStyle/>
          <a:p>
            <a:pPr defTabSz="914099" fontAlgn="base">
              <a:spcBef>
                <a:spcPct val="0"/>
              </a:spcBef>
              <a:spcAft>
                <a:spcPct val="0"/>
              </a:spcAft>
            </a:pPr>
            <a:r>
              <a:rPr lang="en-US" sz="1200" dirty="0"/>
              <a:t>Institute of Emergency Medical Service Novi Sad</a:t>
            </a:r>
            <a:endParaRPr lang="it-IT" sz="1200" dirty="0"/>
          </a:p>
        </p:txBody>
      </p:sp>
      <p:pic>
        <p:nvPicPr>
          <p:cNvPr id="9" name="Picture 8"/>
          <p:cNvPicPr>
            <a:picLocks noChangeAspect="1"/>
          </p:cNvPicPr>
          <p:nvPr/>
        </p:nvPicPr>
        <p:blipFill>
          <a:blip r:embed="rId7"/>
          <a:stretch>
            <a:fillRect/>
          </a:stretch>
        </p:blipFill>
        <p:spPr>
          <a:xfrm>
            <a:off x="5436000" y="1668943"/>
            <a:ext cx="2961461" cy="2179385"/>
          </a:xfrm>
          <a:prstGeom prst="rect">
            <a:avLst/>
          </a:prstGeom>
        </p:spPr>
      </p:pic>
      <p:sp>
        <p:nvSpPr>
          <p:cNvPr id="10" name="Rectangle 9"/>
          <p:cNvSpPr/>
          <p:nvPr>
            <p:custDataLst>
              <p:tags r:id="rId2"/>
            </p:custDataLst>
          </p:nvPr>
        </p:nvSpPr>
        <p:spPr bwMode="auto">
          <a:xfrm>
            <a:off x="2451347" y="1457087"/>
            <a:ext cx="1408780" cy="140878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it-IT" sz="1200" dirty="0"/>
              <a:t>Short response time</a:t>
            </a:r>
          </a:p>
        </p:txBody>
      </p:sp>
      <p:sp>
        <p:nvSpPr>
          <p:cNvPr id="28" name="Rectangle 27"/>
          <p:cNvSpPr/>
          <p:nvPr>
            <p:custDataLst>
              <p:tags r:id="rId3"/>
            </p:custDataLst>
          </p:nvPr>
        </p:nvSpPr>
        <p:spPr bwMode="auto">
          <a:xfrm>
            <a:off x="3960383" y="1457087"/>
            <a:ext cx="1408780" cy="140878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it-IT" sz="1200" dirty="0" smtClean="0"/>
              <a:t>Help </a:t>
            </a:r>
            <a:r>
              <a:rPr lang="it-IT" sz="1200" dirty="0"/>
              <a:t>business analytics</a:t>
            </a:r>
          </a:p>
        </p:txBody>
      </p:sp>
      <p:pic>
        <p:nvPicPr>
          <p:cNvPr id="12" name="Picture 11"/>
          <p:cNvPicPr>
            <a:picLocks noChangeAspect="1"/>
          </p:cNvPicPr>
          <p:nvPr/>
        </p:nvPicPr>
        <p:blipFill>
          <a:blip r:embed="rId8"/>
          <a:stretch>
            <a:fillRect/>
          </a:stretch>
        </p:blipFill>
        <p:spPr>
          <a:xfrm>
            <a:off x="2921020" y="1826001"/>
            <a:ext cx="469433" cy="469433"/>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0051" y="1668943"/>
            <a:ext cx="676275" cy="668338"/>
          </a:xfrm>
          <a:prstGeom prst="rect">
            <a:avLst/>
          </a:prstGeom>
        </p:spPr>
      </p:pic>
      <p:sp>
        <p:nvSpPr>
          <p:cNvPr id="6" name="Title 5"/>
          <p:cNvSpPr>
            <a:spLocks noGrp="1"/>
          </p:cNvSpPr>
          <p:nvPr>
            <p:ph type="title"/>
          </p:nvPr>
        </p:nvSpPr>
        <p:spPr/>
        <p:txBody>
          <a:bodyPr/>
          <a:lstStyle/>
          <a:p>
            <a:r>
              <a:rPr lang="it-IT" dirty="0" err="1" smtClean="0"/>
              <a:t>Institute</a:t>
            </a:r>
            <a:r>
              <a:rPr lang="it-IT" dirty="0" smtClean="0"/>
              <a:t> of Emergency </a:t>
            </a:r>
            <a:r>
              <a:rPr lang="it-IT" dirty="0" err="1" smtClean="0"/>
              <a:t>Medical</a:t>
            </a:r>
            <a:r>
              <a:rPr lang="it-IT" dirty="0" smtClean="0"/>
              <a:t> Service – Novi </a:t>
            </a:r>
            <a:r>
              <a:rPr lang="it-IT" dirty="0" err="1" smtClean="0"/>
              <a:t>Sad</a:t>
            </a:r>
            <a:r>
              <a:rPr lang="it-IT" dirty="0" smtClean="0"/>
              <a:t> (Serbia)</a:t>
            </a:r>
            <a:endParaRPr lang="it-IT" dirty="0"/>
          </a:p>
        </p:txBody>
      </p:sp>
    </p:spTree>
    <p:extLst>
      <p:ext uri="{BB962C8B-B14F-4D97-AF65-F5344CB8AC3E}">
        <p14:creationId xmlns:p14="http://schemas.microsoft.com/office/powerpoint/2010/main" val="17709681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648" y="1447478"/>
            <a:ext cx="2900934" cy="289872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91424" tIns="45712" rIns="91424" bIns="45712" spcCol="0" rtlCol="0" anchor="ctr"/>
          <a:lstStyle/>
          <a:p>
            <a:pPr algn="ctr" defTabSz="685772"/>
            <a:endParaRPr lang="en-GB" sz="1350">
              <a:solidFill>
                <a:srgbClr val="FFFFFF"/>
              </a:solidFill>
            </a:endParaRPr>
          </a:p>
        </p:txBody>
      </p:sp>
      <p:sp>
        <p:nvSpPr>
          <p:cNvPr id="9" name="Rectangle 8"/>
          <p:cNvSpPr/>
          <p:nvPr/>
        </p:nvSpPr>
        <p:spPr bwMode="auto">
          <a:xfrm>
            <a:off x="7586101" y="2172611"/>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6862951" y="1447479"/>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7586101" y="1447479"/>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6862951" y="2172612"/>
            <a:ext cx="685631" cy="6856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862953" y="2937421"/>
            <a:ext cx="1408780" cy="140878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a:gradFill>
                  <a:gsLst>
                    <a:gs pos="0">
                      <a:srgbClr val="FFFFFF"/>
                    </a:gs>
                    <a:gs pos="100000">
                      <a:srgbClr val="FFFFFF"/>
                    </a:gs>
                  </a:gsLst>
                  <a:lin ang="5400000" scaled="0"/>
                </a:gradFill>
                <a:ea typeface="Segoe UI" pitchFamily="34" charset="0"/>
                <a:cs typeface="Segoe UI" pitchFamily="34" charset="0"/>
              </a:rPr>
              <a:t>Promotes Best Practices, Increases Reimbursements</a:t>
            </a: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377085" y="1447478"/>
            <a:ext cx="1408780" cy="140878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a:gradFill>
                  <a:gsLst>
                    <a:gs pos="0">
                      <a:srgbClr val="FFFFFF"/>
                    </a:gs>
                    <a:gs pos="100000">
                      <a:srgbClr val="FFFFFF"/>
                    </a:gs>
                  </a:gsLst>
                  <a:lin ang="5400000" scaled="0"/>
                </a:gradFill>
                <a:ea typeface="Segoe UI" pitchFamily="34" charset="0"/>
                <a:cs typeface="Segoe UI" pitchFamily="34" charset="0"/>
              </a:rPr>
              <a:t>Boosts Satisfaction Among Patients, Hospitalists, Primary Care Physicians</a:t>
            </a: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377086" y="2937422"/>
            <a:ext cx="1408780" cy="1408781"/>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a:gradFill>
                  <a:gsLst>
                    <a:gs pos="0">
                      <a:srgbClr val="FFFFFF"/>
                    </a:gs>
                    <a:gs pos="100000">
                      <a:srgbClr val="FFFFFF"/>
                    </a:gs>
                  </a:gsLst>
                  <a:lin ang="5400000" scaled="0"/>
                </a:gradFill>
                <a:ea typeface="Segoe UI" pitchFamily="34" charset="0"/>
                <a:cs typeface="Segoe UI" pitchFamily="34" charset="0"/>
              </a:rPr>
              <a:t>Reduces Lengths of Stay, Readmission Rates</a:t>
            </a: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25173" y="1447477"/>
            <a:ext cx="1408780" cy="1408781"/>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a:gradFill>
                  <a:gsLst>
                    <a:gs pos="0">
                      <a:srgbClr val="FFFFFF"/>
                    </a:gs>
                    <a:gs pos="100000">
                      <a:srgbClr val="FFFFFF"/>
                    </a:gs>
                  </a:gsLst>
                  <a:lin ang="5400000" scaled="0"/>
                </a:gradFill>
                <a:ea typeface="Segoe UI" pitchFamily="34" charset="0"/>
                <a:cs typeface="Segoe UI" pitchFamily="34" charset="0"/>
              </a:rPr>
              <a:t>Hospital Boosts Clinical Outcomes, Saves $1.4 Million, with Hospitalist Software</a:t>
            </a: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925174" y="2937421"/>
            <a:ext cx="1408780" cy="1408781"/>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7" tIns="34289" rIns="34289" bIns="68577" numCol="1" spcCol="0" rtlCol="0" fromWordArt="0" anchor="b" anchorCtr="0" forceAA="0" compatLnSpc="1">
            <a:prstTxWarp prst="textNoShape">
              <a:avLst/>
            </a:prstTxWarp>
            <a:noAutofit/>
          </a:bodyPr>
          <a:lstStyle/>
          <a:p>
            <a:pPr defTabSz="685546" fontAlgn="base">
              <a:spcBef>
                <a:spcPct val="0"/>
              </a:spcBef>
              <a:spcAft>
                <a:spcPct val="0"/>
              </a:spcAft>
            </a:pPr>
            <a:r>
              <a:rPr lang="en-US" sz="1200" spc="-38">
                <a:gradFill>
                  <a:gsLst>
                    <a:gs pos="0">
                      <a:srgbClr val="FFFFFF"/>
                    </a:gs>
                    <a:gs pos="100000">
                      <a:srgbClr val="FFFFFF"/>
                    </a:gs>
                  </a:gsLst>
                  <a:lin ang="5400000" scaled="0"/>
                </a:gradFill>
                <a:ea typeface="Segoe UI" pitchFamily="34" charset="0"/>
                <a:cs typeface="Segoe UI" pitchFamily="34" charset="0"/>
              </a:rPr>
              <a:t>Gains Federal Security Certification</a:t>
            </a: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3" name="AutoShape 2" descr="https://mediabank.partners.extranet.microsoft.com/Assets/Active/M-Q/Public_Sector/Health/Photography/Provider/_w/WWH08_Doctors_around_System2_tif.jpg"/>
          <p:cNvSpPr>
            <a:spLocks noChangeAspect="1" noChangeArrowheads="1"/>
          </p:cNvSpPr>
          <p:nvPr/>
        </p:nvSpPr>
        <p:spPr bwMode="auto">
          <a:xfrm>
            <a:off x="1191" y="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72"/>
            <a:endParaRPr lang="en-GB" sz="1350">
              <a:solidFill>
                <a:srgbClr val="FFFFFF"/>
              </a:solidFill>
            </a:endParaRPr>
          </a:p>
        </p:txBody>
      </p:sp>
      <p:pic>
        <p:nvPicPr>
          <p:cNvPr id="4" name="Picture 3"/>
          <p:cNvPicPr>
            <a:picLocks noChangeAspect="1"/>
          </p:cNvPicPr>
          <p:nvPr/>
        </p:nvPicPr>
        <p:blipFill>
          <a:blip r:embed="rId3"/>
          <a:stretch>
            <a:fillRect/>
          </a:stretch>
        </p:blipFill>
        <p:spPr>
          <a:xfrm>
            <a:off x="2937600" y="3533346"/>
            <a:ext cx="1659741" cy="750655"/>
          </a:xfrm>
          <a:prstGeom prst="rect">
            <a:avLst/>
          </a:prstGeom>
        </p:spPr>
      </p:pic>
      <p:pic>
        <p:nvPicPr>
          <p:cNvPr id="5" name="Picture 4"/>
          <p:cNvPicPr>
            <a:picLocks noChangeAspect="1"/>
          </p:cNvPicPr>
          <p:nvPr/>
        </p:nvPicPr>
        <p:blipFill>
          <a:blip r:embed="rId4"/>
          <a:stretch>
            <a:fillRect/>
          </a:stretch>
        </p:blipFill>
        <p:spPr>
          <a:xfrm>
            <a:off x="2411039" y="1479895"/>
            <a:ext cx="2897374" cy="194730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5561" y="3091053"/>
            <a:ext cx="563563" cy="571500"/>
          </a:xfrm>
          <a:prstGeom prst="rect">
            <a:avLst/>
          </a:prstGeom>
        </p:spPr>
      </p:pic>
      <p:sp>
        <p:nvSpPr>
          <p:cNvPr id="14" name="Title 13"/>
          <p:cNvSpPr>
            <a:spLocks noGrp="1"/>
          </p:cNvSpPr>
          <p:nvPr>
            <p:ph type="title"/>
          </p:nvPr>
        </p:nvSpPr>
        <p:spPr/>
        <p:txBody>
          <a:bodyPr/>
          <a:lstStyle/>
          <a:p>
            <a:r>
              <a:rPr lang="it-IT" dirty="0" smtClean="0"/>
              <a:t>Marietta </a:t>
            </a:r>
            <a:r>
              <a:rPr lang="it-IT" dirty="0" err="1" smtClean="0"/>
              <a:t>Memorial</a:t>
            </a:r>
            <a:r>
              <a:rPr lang="it-IT" dirty="0" smtClean="0"/>
              <a:t> Hospital</a:t>
            </a:r>
            <a:endParaRPr lang="it-IT" dirty="0"/>
          </a:p>
        </p:txBody>
      </p:sp>
    </p:spTree>
    <p:extLst>
      <p:ext uri="{BB962C8B-B14F-4D97-AF65-F5344CB8AC3E}">
        <p14:creationId xmlns:p14="http://schemas.microsoft.com/office/powerpoint/2010/main" val="28504626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4" y="3698721"/>
            <a:ext cx="201096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4" y="461963"/>
            <a:ext cx="3769519" cy="142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85" y="2175525"/>
            <a:ext cx="1969294"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699588" y="2143378"/>
            <a:ext cx="1890713" cy="2082403"/>
            <a:chOff x="4655344" y="2244178"/>
            <a:chExt cx="1890713" cy="2082403"/>
          </a:xfrm>
        </p:grpSpPr>
        <p:pic>
          <p:nvPicPr>
            <p:cNvPr id="28680" name="Picture 6"/>
            <p:cNvPicPr>
              <a:picLocks noChangeAspect="1" noChangeArrowheads="1"/>
            </p:cNvPicPr>
            <p:nvPr/>
          </p:nvPicPr>
          <p:blipFill>
            <a:blip r:embed="rId6">
              <a:extLst>
                <a:ext uri="{28A0092B-C50C-407E-A947-70E740481C1C}">
                  <a14:useLocalDpi xmlns:a14="http://schemas.microsoft.com/office/drawing/2010/main" val="0"/>
                </a:ext>
              </a:extLst>
            </a:blip>
            <a:srcRect t="12845"/>
            <a:stretch>
              <a:fillRect/>
            </a:stretch>
          </p:blipFill>
          <p:spPr bwMode="auto">
            <a:xfrm>
              <a:off x="4655344" y="3647925"/>
              <a:ext cx="1890713"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p:cNvPicPr>
              <a:picLocks noChangeAspect="1" noChangeArrowheads="1"/>
            </p:cNvPicPr>
            <p:nvPr/>
          </p:nvPicPr>
          <p:blipFill>
            <a:blip r:embed="rId7">
              <a:extLst>
                <a:ext uri="{28A0092B-C50C-407E-A947-70E740481C1C}">
                  <a14:useLocalDpi xmlns:a14="http://schemas.microsoft.com/office/drawing/2010/main" val="0"/>
                </a:ext>
              </a:extLst>
            </a:blip>
            <a:srcRect t="6870" b="6438"/>
            <a:stretch>
              <a:fillRect/>
            </a:stretch>
          </p:blipFill>
          <p:spPr bwMode="auto">
            <a:xfrm>
              <a:off x="4655344" y="2244178"/>
              <a:ext cx="1890713" cy="14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2641247" y="2175524"/>
            <a:ext cx="1964378" cy="2148742"/>
            <a:chOff x="2641247" y="2175524"/>
            <a:chExt cx="1964378" cy="2148742"/>
          </a:xfrm>
        </p:grpSpPr>
        <p:pic>
          <p:nvPicPr>
            <p:cNvPr id="2867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7811" y="3645610"/>
              <a:ext cx="1938338"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247" y="2175524"/>
              <a:ext cx="1964378"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6778228" y="2175525"/>
            <a:ext cx="2007394" cy="1961334"/>
            <a:chOff x="6778228" y="2175525"/>
            <a:chExt cx="2007394" cy="1961334"/>
          </a:xfrm>
        </p:grpSpPr>
        <p:pic>
          <p:nvPicPr>
            <p:cNvPr id="28678" name="Picture 4"/>
            <p:cNvPicPr>
              <a:picLocks noChangeAspect="1" noChangeArrowheads="1"/>
            </p:cNvPicPr>
            <p:nvPr/>
          </p:nvPicPr>
          <p:blipFill>
            <a:blip r:embed="rId10">
              <a:extLst>
                <a:ext uri="{28A0092B-C50C-407E-A947-70E740481C1C}">
                  <a14:useLocalDpi xmlns:a14="http://schemas.microsoft.com/office/drawing/2010/main" val="0"/>
                </a:ext>
              </a:extLst>
            </a:blip>
            <a:srcRect r="39851"/>
            <a:stretch>
              <a:fillRect/>
            </a:stretch>
          </p:blipFill>
          <p:spPr bwMode="auto">
            <a:xfrm>
              <a:off x="6778228" y="2175525"/>
              <a:ext cx="1938338" cy="14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8228" y="3651084"/>
              <a:ext cx="2007394"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8442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6 Tecnologie abilitanti a </a:t>
            </a:r>
            <a:r>
              <a:rPr lang="it-IT" dirty="0" smtClean="0"/>
              <a:t>supporto</a:t>
            </a:r>
            <a:endParaRPr lang="nl-BE" dirty="0"/>
          </a:p>
        </p:txBody>
      </p:sp>
      <p:sp>
        <p:nvSpPr>
          <p:cNvPr id="4" name="Rectangle 3"/>
          <p:cNvSpPr/>
          <p:nvPr>
            <p:custDataLst>
              <p:tags r:id="rId1"/>
            </p:custDataLst>
          </p:nvPr>
        </p:nvSpPr>
        <p:spPr bwMode="auto">
          <a:xfrm>
            <a:off x="343161" y="2937518"/>
            <a:ext cx="1516380" cy="1398270"/>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defTabSz="685574" fontAlgn="base">
              <a:spcBef>
                <a:spcPct val="0"/>
              </a:spcBef>
              <a:spcAft>
                <a:spcPct val="0"/>
              </a:spcAft>
            </a:pPr>
            <a:r>
              <a:rPr lang="en-GB" sz="1500" dirty="0">
                <a:solidFill>
                  <a:schemeClr val="bg1"/>
                </a:solidFill>
              </a:rPr>
              <a:t>Business </a:t>
            </a:r>
            <a:r>
              <a:rPr lang="en-GB" sz="1500" dirty="0" smtClean="0">
                <a:solidFill>
                  <a:schemeClr val="bg1"/>
                </a:solidFill>
              </a:rPr>
              <a:t>Intelligence e </a:t>
            </a:r>
            <a:r>
              <a:rPr lang="en-GB" sz="1500" dirty="0" err="1" smtClean="0">
                <a:solidFill>
                  <a:schemeClr val="bg1"/>
                </a:solidFill>
              </a:rPr>
              <a:t>visualizzazione</a:t>
            </a:r>
            <a:r>
              <a:rPr lang="en-GB" sz="1500" dirty="0" smtClean="0">
                <a:solidFill>
                  <a:schemeClr val="bg1"/>
                </a:solidFill>
              </a:rPr>
              <a:t> </a:t>
            </a:r>
            <a:r>
              <a:rPr lang="en-GB" sz="1500" dirty="0" err="1" smtClean="0">
                <a:solidFill>
                  <a:schemeClr val="bg1"/>
                </a:solidFill>
              </a:rPr>
              <a:t>dei</a:t>
            </a:r>
            <a:r>
              <a:rPr lang="en-GB" sz="1500" dirty="0" smtClean="0">
                <a:solidFill>
                  <a:schemeClr val="bg1"/>
                </a:solidFill>
              </a:rPr>
              <a:t> </a:t>
            </a:r>
            <a:r>
              <a:rPr lang="en-GB" sz="1500" dirty="0" err="1" smtClean="0">
                <a:solidFill>
                  <a:schemeClr val="bg1"/>
                </a:solidFill>
              </a:rPr>
              <a:t>dati</a:t>
            </a:r>
            <a:endParaRPr lang="nl-BE" sz="1500" spc="-38" dirty="0">
              <a:solidFill>
                <a:schemeClr val="bg1"/>
              </a:solidFill>
              <a:latin typeface="Segoe UI" pitchFamily="34" charset="0"/>
              <a:ea typeface="Segoe UI" pitchFamily="34" charset="0"/>
              <a:cs typeface="Segoe UI" pitchFamily="34" charset="0"/>
            </a:endParaRPr>
          </a:p>
        </p:txBody>
      </p:sp>
      <p:sp>
        <p:nvSpPr>
          <p:cNvPr id="5" name="Rectangle 4"/>
          <p:cNvSpPr/>
          <p:nvPr>
            <p:custDataLst>
              <p:tags r:id="rId2"/>
            </p:custDataLst>
          </p:nvPr>
        </p:nvSpPr>
        <p:spPr bwMode="auto">
          <a:xfrm>
            <a:off x="343161" y="1341128"/>
            <a:ext cx="1516380" cy="149733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defTabSz="685574" fontAlgn="base">
              <a:spcBef>
                <a:spcPct val="0"/>
              </a:spcBef>
              <a:spcAft>
                <a:spcPct val="0"/>
              </a:spcAft>
            </a:pPr>
            <a:r>
              <a:rPr lang="en-GB" sz="1500" dirty="0">
                <a:solidFill>
                  <a:schemeClr val="bg1"/>
                </a:solidFill>
              </a:rPr>
              <a:t>Cloud Computing</a:t>
            </a:r>
          </a:p>
        </p:txBody>
      </p:sp>
      <p:sp>
        <p:nvSpPr>
          <p:cNvPr id="7" name="Rectangle 6"/>
          <p:cNvSpPr/>
          <p:nvPr>
            <p:custDataLst>
              <p:tags r:id="rId3"/>
            </p:custDataLst>
          </p:nvPr>
        </p:nvSpPr>
        <p:spPr bwMode="auto">
          <a:xfrm>
            <a:off x="1954791" y="2937518"/>
            <a:ext cx="1588770" cy="139827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defTabSz="685574" fontAlgn="base">
              <a:spcBef>
                <a:spcPct val="0"/>
              </a:spcBef>
              <a:spcAft>
                <a:spcPct val="0"/>
              </a:spcAft>
            </a:pPr>
            <a:r>
              <a:rPr lang="en-GB" sz="1500" dirty="0" err="1" smtClean="0">
                <a:solidFill>
                  <a:srgbClr val="FFFFFF"/>
                </a:solidFill>
              </a:rPr>
              <a:t>Interfacce</a:t>
            </a:r>
            <a:r>
              <a:rPr lang="en-GB" sz="1500" dirty="0" smtClean="0">
                <a:solidFill>
                  <a:srgbClr val="FFFFFF"/>
                </a:solidFill>
              </a:rPr>
              <a:t> </a:t>
            </a:r>
            <a:r>
              <a:rPr lang="en-GB" sz="1500" dirty="0" err="1" smtClean="0">
                <a:solidFill>
                  <a:srgbClr val="FFFFFF"/>
                </a:solidFill>
              </a:rPr>
              <a:t>utente</a:t>
            </a:r>
            <a:r>
              <a:rPr lang="en-GB" sz="1500" dirty="0" smtClean="0">
                <a:solidFill>
                  <a:srgbClr val="FFFFFF"/>
                </a:solidFill>
              </a:rPr>
              <a:t> intuitive</a:t>
            </a:r>
            <a:endParaRPr lang="en-GB" sz="1500" dirty="0">
              <a:solidFill>
                <a:srgbClr val="FFFFFF"/>
              </a:solidFill>
            </a:endParaRPr>
          </a:p>
        </p:txBody>
      </p:sp>
      <p:sp>
        <p:nvSpPr>
          <p:cNvPr id="9" name="Rectangle 8"/>
          <p:cNvSpPr/>
          <p:nvPr>
            <p:custDataLst>
              <p:tags r:id="rId4"/>
            </p:custDataLst>
          </p:nvPr>
        </p:nvSpPr>
        <p:spPr bwMode="auto">
          <a:xfrm>
            <a:off x="3623571" y="2937518"/>
            <a:ext cx="1543050" cy="139065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defTabSz="685574" fontAlgn="base">
              <a:spcBef>
                <a:spcPct val="0"/>
              </a:spcBef>
              <a:spcAft>
                <a:spcPct val="0"/>
              </a:spcAft>
            </a:pPr>
            <a:r>
              <a:rPr lang="en-GB" sz="1500" dirty="0" err="1" smtClean="0">
                <a:solidFill>
                  <a:schemeClr val="bg1"/>
                </a:solidFill>
              </a:rPr>
              <a:t>Sanità</a:t>
            </a:r>
            <a:r>
              <a:rPr lang="en-GB" sz="1500" dirty="0" smtClean="0">
                <a:solidFill>
                  <a:schemeClr val="bg1"/>
                </a:solidFill>
              </a:rPr>
              <a:t> Mobile</a:t>
            </a:r>
          </a:p>
          <a:p>
            <a:pPr defTabSz="685574" fontAlgn="base">
              <a:spcBef>
                <a:spcPct val="0"/>
              </a:spcBef>
              <a:spcAft>
                <a:spcPct val="0"/>
              </a:spcAft>
            </a:pPr>
            <a:r>
              <a:rPr lang="en-GB" sz="1500" dirty="0" smtClean="0">
                <a:solidFill>
                  <a:schemeClr val="bg1"/>
                </a:solidFill>
              </a:rPr>
              <a:t>(</a:t>
            </a:r>
            <a:r>
              <a:rPr lang="en-GB" sz="1500" dirty="0" err="1" smtClean="0">
                <a:solidFill>
                  <a:schemeClr val="bg1"/>
                </a:solidFill>
              </a:rPr>
              <a:t>mHealth</a:t>
            </a:r>
            <a:r>
              <a:rPr lang="en-GB" sz="1500" dirty="0">
                <a:solidFill>
                  <a:schemeClr val="bg1"/>
                </a:solidFill>
              </a:rPr>
              <a:t>)</a:t>
            </a:r>
          </a:p>
        </p:txBody>
      </p:sp>
      <p:sp>
        <p:nvSpPr>
          <p:cNvPr id="13" name="Rectangle 12"/>
          <p:cNvSpPr/>
          <p:nvPr>
            <p:custDataLst>
              <p:tags r:id="rId5"/>
            </p:custDataLst>
          </p:nvPr>
        </p:nvSpPr>
        <p:spPr bwMode="auto">
          <a:xfrm>
            <a:off x="3623571" y="1341128"/>
            <a:ext cx="1543050" cy="149733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defTabSz="685574" fontAlgn="base">
              <a:spcBef>
                <a:spcPct val="0"/>
              </a:spcBef>
              <a:spcAft>
                <a:spcPct val="0"/>
              </a:spcAft>
            </a:pPr>
            <a:r>
              <a:rPr lang="en-GB" sz="1500" dirty="0" err="1" smtClean="0">
                <a:solidFill>
                  <a:srgbClr val="FFFFFF"/>
                </a:solidFill>
              </a:rPr>
              <a:t>Gestione</a:t>
            </a:r>
            <a:r>
              <a:rPr lang="en-GB" sz="1500" dirty="0" smtClean="0">
                <a:solidFill>
                  <a:srgbClr val="FFFFFF"/>
                </a:solidFill>
              </a:rPr>
              <a:t> del </a:t>
            </a:r>
            <a:r>
              <a:rPr lang="en-GB" sz="1500" dirty="0" err="1">
                <a:solidFill>
                  <a:srgbClr val="FFFFFF"/>
                </a:solidFill>
              </a:rPr>
              <a:t>r</a:t>
            </a:r>
            <a:r>
              <a:rPr lang="en-GB" sz="1500" dirty="0" err="1" smtClean="0">
                <a:solidFill>
                  <a:srgbClr val="FFFFFF"/>
                </a:solidFill>
              </a:rPr>
              <a:t>apporto</a:t>
            </a:r>
            <a:r>
              <a:rPr lang="en-GB" sz="1500" dirty="0" smtClean="0">
                <a:solidFill>
                  <a:srgbClr val="FFFFFF"/>
                </a:solidFill>
              </a:rPr>
              <a:t> con </a:t>
            </a:r>
            <a:r>
              <a:rPr lang="en-GB" sz="1500" dirty="0" err="1" smtClean="0">
                <a:solidFill>
                  <a:srgbClr val="FFFFFF"/>
                </a:solidFill>
              </a:rPr>
              <a:t>il</a:t>
            </a:r>
            <a:r>
              <a:rPr lang="en-GB" sz="1500" dirty="0" smtClean="0">
                <a:solidFill>
                  <a:srgbClr val="FFFFFF"/>
                </a:solidFill>
              </a:rPr>
              <a:t> </a:t>
            </a:r>
            <a:r>
              <a:rPr lang="en-GB" sz="1500" dirty="0" err="1" smtClean="0">
                <a:solidFill>
                  <a:srgbClr val="FFFFFF"/>
                </a:solidFill>
              </a:rPr>
              <a:t>Paziente</a:t>
            </a:r>
            <a:r>
              <a:rPr lang="en-GB" sz="1500" dirty="0" smtClean="0">
                <a:solidFill>
                  <a:srgbClr val="FFFFFF"/>
                </a:solidFill>
              </a:rPr>
              <a:t> e </a:t>
            </a:r>
            <a:r>
              <a:rPr lang="en-GB" sz="1500" dirty="0" err="1" smtClean="0">
                <a:solidFill>
                  <a:srgbClr val="FFFFFF"/>
                </a:solidFill>
              </a:rPr>
              <a:t>delle</a:t>
            </a:r>
            <a:r>
              <a:rPr lang="en-GB" sz="1500" dirty="0" smtClean="0">
                <a:solidFill>
                  <a:srgbClr val="FFFFFF"/>
                </a:solidFill>
              </a:rPr>
              <a:t> </a:t>
            </a:r>
            <a:r>
              <a:rPr lang="en-GB" sz="1500" dirty="0" err="1" smtClean="0">
                <a:solidFill>
                  <a:srgbClr val="FFFFFF"/>
                </a:solidFill>
              </a:rPr>
              <a:t>pratiche</a:t>
            </a:r>
            <a:r>
              <a:rPr lang="en-GB" sz="1500" dirty="0" smtClean="0">
                <a:solidFill>
                  <a:srgbClr val="FFFFFF"/>
                </a:solidFill>
              </a:rPr>
              <a:t> </a:t>
            </a:r>
            <a:r>
              <a:rPr lang="en-GB" sz="1500" dirty="0" err="1" smtClean="0">
                <a:solidFill>
                  <a:srgbClr val="FFFFFF"/>
                </a:solidFill>
              </a:rPr>
              <a:t>cliniche</a:t>
            </a:r>
            <a:endParaRPr lang="en-GB" sz="1500" dirty="0">
              <a:solidFill>
                <a:srgbClr val="FFFFFF"/>
              </a:solidFill>
            </a:endParaRPr>
          </a:p>
        </p:txBody>
      </p:sp>
      <p:grpSp>
        <p:nvGrpSpPr>
          <p:cNvPr id="14" name="Group 13"/>
          <p:cNvGrpSpPr/>
          <p:nvPr/>
        </p:nvGrpSpPr>
        <p:grpSpPr>
          <a:xfrm>
            <a:off x="5246631" y="1231305"/>
            <a:ext cx="3278391" cy="3096863"/>
            <a:chOff x="4655344" y="2244178"/>
            <a:chExt cx="1890713" cy="2082403"/>
          </a:xfrm>
        </p:grpSpPr>
        <p:pic>
          <p:nvPicPr>
            <p:cNvPr id="15" name="Picture 6"/>
            <p:cNvPicPr>
              <a:picLocks noChangeAspect="1" noChangeArrowheads="1"/>
            </p:cNvPicPr>
            <p:nvPr/>
          </p:nvPicPr>
          <p:blipFill>
            <a:blip r:embed="rId9">
              <a:extLst>
                <a:ext uri="{28A0092B-C50C-407E-A947-70E740481C1C}">
                  <a14:useLocalDpi xmlns:a14="http://schemas.microsoft.com/office/drawing/2010/main" val="0"/>
                </a:ext>
              </a:extLst>
            </a:blip>
            <a:srcRect t="12845"/>
            <a:stretch>
              <a:fillRect/>
            </a:stretch>
          </p:blipFill>
          <p:spPr bwMode="auto">
            <a:xfrm>
              <a:off x="4655344" y="3647925"/>
              <a:ext cx="1890713"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10">
              <a:extLst>
                <a:ext uri="{28A0092B-C50C-407E-A947-70E740481C1C}">
                  <a14:useLocalDpi xmlns:a14="http://schemas.microsoft.com/office/drawing/2010/main" val="0"/>
                </a:ext>
              </a:extLst>
            </a:blip>
            <a:srcRect t="6870" b="6438"/>
            <a:stretch>
              <a:fillRect/>
            </a:stretch>
          </p:blipFill>
          <p:spPr bwMode="auto">
            <a:xfrm>
              <a:off x="4655344" y="2244178"/>
              <a:ext cx="1890713" cy="14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custDataLst>
              <p:tags r:id="rId6"/>
            </p:custDataLst>
          </p:nvPr>
        </p:nvSpPr>
        <p:spPr bwMode="auto">
          <a:xfrm>
            <a:off x="1954791" y="1341128"/>
            <a:ext cx="1588770" cy="1497330"/>
          </a:xfrm>
          <a:prstGeom prst="rect">
            <a:avLst/>
          </a:prstGeom>
          <a:solidFill>
            <a:srgbClr val="EC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35" tIns="34290" rIns="51435" bIns="34290" numCol="1" spcCol="0" rtlCol="0" fromWordArt="0" anchor="b" anchorCtr="0" forceAA="0" compatLnSpc="1">
            <a:prstTxWarp prst="textNoShape">
              <a:avLst/>
            </a:prstTxWarp>
            <a:noAutofit/>
          </a:bodyPr>
          <a:lstStyle/>
          <a:p>
            <a:pPr defTabSz="685574" fontAlgn="base">
              <a:spcBef>
                <a:spcPct val="0"/>
              </a:spcBef>
              <a:spcAft>
                <a:spcPct val="0"/>
              </a:spcAft>
            </a:pPr>
            <a:r>
              <a:rPr lang="en-GB" sz="1500" dirty="0" smtClean="0">
                <a:solidFill>
                  <a:srgbClr val="FFFFFF"/>
                </a:solidFill>
              </a:rPr>
              <a:t>Migliore la </a:t>
            </a:r>
            <a:r>
              <a:rPr lang="en-GB" sz="1500" dirty="0" err="1" smtClean="0">
                <a:solidFill>
                  <a:srgbClr val="FFFFFF"/>
                </a:solidFill>
              </a:rPr>
              <a:t>collaborazione</a:t>
            </a:r>
            <a:r>
              <a:rPr lang="en-GB" sz="1500" dirty="0" smtClean="0">
                <a:solidFill>
                  <a:srgbClr val="FFFFFF"/>
                </a:solidFill>
              </a:rPr>
              <a:t> grazie ad Unified Communication</a:t>
            </a:r>
            <a:endParaRPr lang="en-GB" sz="1500" dirty="0">
              <a:solidFill>
                <a:srgbClr val="FFFFFF"/>
              </a:solidFill>
            </a:endParaRPr>
          </a:p>
        </p:txBody>
      </p:sp>
    </p:spTree>
    <p:extLst>
      <p:ext uri="{BB962C8B-B14F-4D97-AF65-F5344CB8AC3E}">
        <p14:creationId xmlns:p14="http://schemas.microsoft.com/office/powerpoint/2010/main" val="231806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7" y="171450"/>
            <a:ext cx="8363938" cy="775597"/>
          </a:xfrm>
        </p:spPr>
        <p:txBody>
          <a:bodyPr/>
          <a:lstStyle/>
          <a:p>
            <a:r>
              <a:rPr lang="en-US" dirty="0" smtClean="0"/>
              <a:t>La </a:t>
            </a:r>
            <a:r>
              <a:rPr lang="en-US" dirty="0" err="1" smtClean="0"/>
              <a:t>Comunicazione</a:t>
            </a:r>
            <a:r>
              <a:rPr lang="en-US" dirty="0" smtClean="0"/>
              <a:t> </a:t>
            </a:r>
            <a:r>
              <a:rPr lang="en-US" dirty="0" err="1" smtClean="0"/>
              <a:t>Integrata</a:t>
            </a:r>
            <a:r>
              <a:rPr lang="en-US" dirty="0" smtClean="0"/>
              <a:t/>
            </a:r>
            <a:br>
              <a:rPr lang="en-US" dirty="0" smtClean="0"/>
            </a:br>
            <a:r>
              <a:rPr lang="en-US" i="1" dirty="0" err="1" smtClean="0"/>
              <a:t>Quali</a:t>
            </a:r>
            <a:r>
              <a:rPr lang="en-US" i="1" dirty="0" smtClean="0"/>
              <a:t> </a:t>
            </a:r>
            <a:r>
              <a:rPr lang="en-US" i="1" dirty="0" err="1" smtClean="0"/>
              <a:t>sono</a:t>
            </a:r>
            <a:r>
              <a:rPr lang="en-US" i="1" dirty="0" smtClean="0"/>
              <a:t> i </a:t>
            </a:r>
            <a:r>
              <a:rPr lang="en-US" i="1" dirty="0" err="1" smtClean="0"/>
              <a:t>possibili</a:t>
            </a:r>
            <a:r>
              <a:rPr lang="en-US" i="1" dirty="0" smtClean="0"/>
              <a:t> </a:t>
            </a:r>
            <a:r>
              <a:rPr lang="en-US" i="1" dirty="0" err="1" smtClean="0"/>
              <a:t>scenari</a:t>
            </a:r>
            <a:r>
              <a:rPr lang="en-US" i="1" dirty="0" smtClean="0"/>
              <a:t> di </a:t>
            </a:r>
            <a:r>
              <a:rPr lang="en-US" i="1" dirty="0" err="1" smtClean="0"/>
              <a:t>soluzioni</a:t>
            </a:r>
            <a:r>
              <a:rPr lang="en-US" i="1" dirty="0" smtClean="0"/>
              <a:t> in </a:t>
            </a:r>
            <a:r>
              <a:rPr lang="en-US" i="1" dirty="0" err="1" smtClean="0"/>
              <a:t>Sanità</a:t>
            </a:r>
            <a:r>
              <a:rPr lang="en-US" i="1" dirty="0" smtClean="0"/>
              <a:t>?</a:t>
            </a:r>
            <a:endParaRPr lang="en-US" i="1" dirty="0"/>
          </a:p>
        </p:txBody>
      </p:sp>
      <p:sp>
        <p:nvSpPr>
          <p:cNvPr id="2" name="Content Placeholder 1"/>
          <p:cNvSpPr>
            <a:spLocks noGrp="1"/>
          </p:cNvSpPr>
          <p:nvPr>
            <p:ph idx="1"/>
          </p:nvPr>
        </p:nvSpPr>
        <p:spPr>
          <a:xfrm>
            <a:off x="110067" y="1175014"/>
            <a:ext cx="2422988" cy="3455998"/>
          </a:xfrm>
        </p:spPr>
        <p:txBody>
          <a:bodyPr/>
          <a:lstStyle/>
          <a:p>
            <a:r>
              <a:rPr lang="it-IT" sz="1400" dirty="0"/>
              <a:t>Consultazione </a:t>
            </a:r>
            <a:r>
              <a:rPr lang="it-IT" sz="1400" dirty="0" smtClean="0"/>
              <a:t>e Assistenza Remota</a:t>
            </a:r>
            <a:endParaRPr lang="it-IT" sz="1400" dirty="0"/>
          </a:p>
          <a:p>
            <a:r>
              <a:rPr lang="it-IT" sz="1400" dirty="0" smtClean="0"/>
              <a:t>Riduzione spostamento/viaggi </a:t>
            </a:r>
            <a:r>
              <a:rPr lang="it-IT" sz="1400" dirty="0"/>
              <a:t>e tempi di partecipazione agli incontri</a:t>
            </a:r>
          </a:p>
          <a:p>
            <a:r>
              <a:rPr lang="it-IT" sz="1400" dirty="0"/>
              <a:t>Agevolare la collaborazione degli </a:t>
            </a:r>
            <a:r>
              <a:rPr lang="it-IT" sz="1400" dirty="0" smtClean="0"/>
              <a:t>specialisti - incontri multidisciplinari</a:t>
            </a:r>
          </a:p>
          <a:p>
            <a:r>
              <a:rPr lang="it-IT" sz="1400" dirty="0"/>
              <a:t>Aggiornamenti formativi </a:t>
            </a:r>
            <a:r>
              <a:rPr lang="it-IT" sz="1400" dirty="0" smtClean="0"/>
              <a:t>e di </a:t>
            </a:r>
            <a:r>
              <a:rPr lang="it-IT" sz="1400" dirty="0"/>
              <a:t>ricerca  </a:t>
            </a:r>
            <a:r>
              <a:rPr lang="it-IT" sz="1400" dirty="0" smtClean="0"/>
              <a:t>- centri di eccellenza</a:t>
            </a:r>
          </a:p>
          <a:p>
            <a:r>
              <a:rPr lang="it-IT" sz="1400" dirty="0" smtClean="0"/>
              <a:t>Facilitare </a:t>
            </a:r>
            <a:r>
              <a:rPr lang="it-IT" sz="1400" dirty="0"/>
              <a:t>l'accesso alle cure </a:t>
            </a:r>
            <a:r>
              <a:rPr lang="it-IT" sz="1400" dirty="0" smtClean="0"/>
              <a:t>per </a:t>
            </a:r>
            <a:r>
              <a:rPr lang="it-IT" sz="1400" dirty="0"/>
              <a:t>i pazienti </a:t>
            </a:r>
            <a:r>
              <a:rPr lang="it-IT" sz="1400" dirty="0" smtClean="0"/>
              <a:t>su aree geografiche difficili</a:t>
            </a:r>
          </a:p>
          <a:p>
            <a:r>
              <a:rPr lang="it-IT" sz="1400" dirty="0"/>
              <a:t>Incontrare i pazienti nelle piccole cliniche e/o ambulatori piuttosto che  nei grandi ospedali</a:t>
            </a:r>
          </a:p>
          <a:p>
            <a:r>
              <a:rPr lang="it-IT" sz="1400" dirty="0"/>
              <a:t>Collegamento anche con le famiglie e scuola (vedi pediatria</a:t>
            </a:r>
            <a:r>
              <a:rPr lang="it-IT" sz="1400" dirty="0" smtClean="0"/>
              <a:t>)</a:t>
            </a:r>
            <a:endParaRPr lang="it-IT" sz="1400" dirty="0"/>
          </a:p>
        </p:txBody>
      </p:sp>
      <p:grpSp>
        <p:nvGrpSpPr>
          <p:cNvPr id="9" name="Group 8"/>
          <p:cNvGrpSpPr/>
          <p:nvPr/>
        </p:nvGrpSpPr>
        <p:grpSpPr>
          <a:xfrm>
            <a:off x="6960435" y="1178634"/>
            <a:ext cx="2033609" cy="3452379"/>
            <a:chOff x="6909635" y="1180445"/>
            <a:chExt cx="2033609" cy="3452379"/>
          </a:xfrm>
        </p:grpSpPr>
        <p:sp>
          <p:nvSpPr>
            <p:cNvPr id="7" name="Round Single Corner Rectangle 6"/>
            <p:cNvSpPr/>
            <p:nvPr/>
          </p:nvSpPr>
          <p:spPr bwMode="auto">
            <a:xfrm flipH="1">
              <a:off x="6909635" y="1180445"/>
              <a:ext cx="2033609" cy="3452379"/>
            </a:xfrm>
            <a:prstGeom prst="round1Rect">
              <a:avLst>
                <a:gd name="adj" fmla="val 7450"/>
              </a:avLst>
            </a:prstGeom>
            <a:solidFill>
              <a:srgbClr val="D53763"/>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77" tIns="137160" rIns="68577" bIns="68580" numCol="1" rtlCol="0" anchor="t" anchorCtr="0" compatLnSpc="1">
              <a:prstTxWarp prst="textNoShape">
                <a:avLst/>
              </a:prstTxWarp>
            </a:bodyPr>
            <a:lstStyle/>
            <a:p>
              <a:pPr defTabSz="685574" fontAlgn="base">
                <a:spcBef>
                  <a:spcPct val="0"/>
                </a:spcBef>
                <a:spcAft>
                  <a:spcPts val="900"/>
                </a:spcAft>
              </a:pPr>
              <a:r>
                <a:rPr lang="en-US" sz="1200" b="1" spc="-75" dirty="0" err="1" smtClean="0">
                  <a:gradFill>
                    <a:gsLst>
                      <a:gs pos="0">
                        <a:srgbClr val="FFFFFF"/>
                      </a:gs>
                      <a:gs pos="100000">
                        <a:srgbClr val="FFFFFF"/>
                      </a:gs>
                    </a:gsLst>
                    <a:lin ang="5400000" scaled="0"/>
                  </a:gradFill>
                </a:rPr>
                <a:t>Telemedicina</a:t>
              </a:r>
              <a:r>
                <a:rPr lang="en-US" sz="1200" b="1" spc="-75" dirty="0" smtClean="0">
                  <a:gradFill>
                    <a:gsLst>
                      <a:gs pos="0">
                        <a:srgbClr val="FFFFFF"/>
                      </a:gs>
                      <a:gs pos="100000">
                        <a:srgbClr val="FFFFFF"/>
                      </a:gs>
                    </a:gsLst>
                    <a:lin ang="5400000" scaled="0"/>
                  </a:gradFill>
                </a:rPr>
                <a:t/>
              </a:r>
              <a:br>
                <a:rPr lang="en-US" sz="1200" b="1" spc="-75" dirty="0" smtClean="0">
                  <a:gradFill>
                    <a:gsLst>
                      <a:gs pos="0">
                        <a:srgbClr val="FFFFFF"/>
                      </a:gs>
                      <a:gs pos="100000">
                        <a:srgbClr val="FFFFFF"/>
                      </a:gs>
                    </a:gsLst>
                    <a:lin ang="5400000" scaled="0"/>
                  </a:gradFill>
                </a:rPr>
              </a:br>
              <a:r>
                <a:rPr lang="en-US" sz="1200" b="1" spc="-75" dirty="0" err="1" smtClean="0">
                  <a:gradFill>
                    <a:gsLst>
                      <a:gs pos="0">
                        <a:srgbClr val="FFFFFF"/>
                      </a:gs>
                      <a:gs pos="100000">
                        <a:srgbClr val="FFFFFF"/>
                      </a:gs>
                    </a:gsLst>
                    <a:lin ang="5400000" scaled="0"/>
                  </a:gradFill>
                </a:rPr>
                <a:t>Assistenza</a:t>
              </a:r>
              <a:r>
                <a:rPr lang="en-US" sz="1200" b="1" spc="-75" dirty="0" smtClean="0">
                  <a:gradFill>
                    <a:gsLst>
                      <a:gs pos="0">
                        <a:srgbClr val="FFFFFF"/>
                      </a:gs>
                      <a:gs pos="100000">
                        <a:srgbClr val="FFFFFF"/>
                      </a:gs>
                    </a:gsLst>
                    <a:lin ang="5400000" scaled="0"/>
                  </a:gradFill>
                </a:rPr>
                <a:t> in </a:t>
              </a:r>
              <a:r>
                <a:rPr lang="en-US" sz="1200" b="1" spc="-75" dirty="0" err="1" smtClean="0">
                  <a:gradFill>
                    <a:gsLst>
                      <a:gs pos="0">
                        <a:srgbClr val="FFFFFF"/>
                      </a:gs>
                      <a:gs pos="100000">
                        <a:srgbClr val="FFFFFF"/>
                      </a:gs>
                    </a:gsLst>
                    <a:lin ang="5400000" scaled="0"/>
                  </a:gradFill>
                </a:rPr>
                <a:t>Remoto</a:t>
              </a:r>
              <a:endParaRPr lang="en-US" sz="1200" b="1" spc="-75" dirty="0">
                <a:gradFill>
                  <a:gsLst>
                    <a:gs pos="0">
                      <a:srgbClr val="FFFFFF"/>
                    </a:gs>
                    <a:gs pos="100000">
                      <a:srgbClr val="FFFFFF"/>
                    </a:gs>
                  </a:gsLst>
                  <a:lin ang="5400000" scaled="0"/>
                </a:gradFill>
              </a:endParaRPr>
            </a:p>
          </p:txBody>
        </p:sp>
        <p:sp>
          <p:nvSpPr>
            <p:cNvPr id="26" name="Round Same Side Corner Rectangle 25"/>
            <p:cNvSpPr/>
            <p:nvPr/>
          </p:nvSpPr>
          <p:spPr bwMode="auto">
            <a:xfrm>
              <a:off x="6986575" y="1952645"/>
              <a:ext cx="1879728" cy="2680177"/>
            </a:xfrm>
            <a:prstGeom prst="round2SameRect">
              <a:avLst>
                <a:gd name="adj1" fmla="val 5047"/>
                <a:gd name="adj2" fmla="val 0"/>
              </a:avLst>
            </a:prstGeom>
            <a:blipFill>
              <a:blip r:embed="rId3"/>
              <a:stretch>
                <a:fillRect/>
              </a:stretch>
            </a:blip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500" dirty="0" err="1">
                <a:gradFill>
                  <a:gsLst>
                    <a:gs pos="0">
                      <a:srgbClr val="FFFFFF"/>
                    </a:gs>
                    <a:gs pos="100000">
                      <a:srgbClr val="FFFFFF"/>
                    </a:gs>
                  </a:gsLst>
                  <a:lin ang="5400000" scaled="0"/>
                </a:gradFill>
              </a:endParaRPr>
            </a:p>
          </p:txBody>
        </p:sp>
      </p:grpSp>
      <p:grpSp>
        <p:nvGrpSpPr>
          <p:cNvPr id="8" name="Group 7"/>
          <p:cNvGrpSpPr/>
          <p:nvPr/>
        </p:nvGrpSpPr>
        <p:grpSpPr>
          <a:xfrm>
            <a:off x="4806772" y="1178634"/>
            <a:ext cx="2033609" cy="3452379"/>
            <a:chOff x="4755972" y="1180445"/>
            <a:chExt cx="2033609" cy="3452379"/>
          </a:xfrm>
        </p:grpSpPr>
        <p:sp>
          <p:nvSpPr>
            <p:cNvPr id="12" name="Round Single Corner Rectangle 11"/>
            <p:cNvSpPr/>
            <p:nvPr/>
          </p:nvSpPr>
          <p:spPr bwMode="auto">
            <a:xfrm flipH="1">
              <a:off x="4755972" y="1180445"/>
              <a:ext cx="2033609" cy="3452379"/>
            </a:xfrm>
            <a:prstGeom prst="round1Rect">
              <a:avLst>
                <a:gd name="adj" fmla="val 7450"/>
              </a:avLst>
            </a:prstGeom>
            <a:solidFill>
              <a:srgbClr val="F7922F"/>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77" tIns="137160" rIns="68577" bIns="68580" numCol="1" rtlCol="0" anchor="t" anchorCtr="0" compatLnSpc="1">
              <a:prstTxWarp prst="textNoShape">
                <a:avLst/>
              </a:prstTxWarp>
            </a:bodyPr>
            <a:lstStyle/>
            <a:p>
              <a:pPr defTabSz="685574" fontAlgn="base">
                <a:spcBef>
                  <a:spcPct val="0"/>
                </a:spcBef>
              </a:pPr>
              <a:r>
                <a:rPr lang="en-US" sz="1200" b="1" spc="-75" dirty="0">
                  <a:gradFill>
                    <a:gsLst>
                      <a:gs pos="0">
                        <a:srgbClr val="FFFFFF"/>
                      </a:gs>
                      <a:gs pos="100000">
                        <a:srgbClr val="FFFFFF"/>
                      </a:gs>
                    </a:gsLst>
                    <a:lin ang="5400000" scaled="0"/>
                  </a:gradFill>
                </a:rPr>
                <a:t>Formazione</a:t>
              </a:r>
            </a:p>
            <a:p>
              <a:pPr defTabSz="685574" fontAlgn="base">
                <a:spcBef>
                  <a:spcPct val="0"/>
                </a:spcBef>
              </a:pPr>
              <a:r>
                <a:rPr lang="en-US" sz="1200" b="1" spc="-75" dirty="0" err="1">
                  <a:gradFill>
                    <a:gsLst>
                      <a:gs pos="0">
                        <a:srgbClr val="FFFFFF"/>
                      </a:gs>
                      <a:gs pos="100000">
                        <a:srgbClr val="FFFFFF"/>
                      </a:gs>
                    </a:gsLst>
                    <a:lin ang="5400000" scaled="0"/>
                  </a:gradFill>
                </a:rPr>
                <a:t>Centri</a:t>
              </a:r>
              <a:r>
                <a:rPr lang="en-US" sz="1200" b="1" spc="-75" dirty="0">
                  <a:gradFill>
                    <a:gsLst>
                      <a:gs pos="0">
                        <a:srgbClr val="FFFFFF"/>
                      </a:gs>
                      <a:gs pos="100000">
                        <a:srgbClr val="FFFFFF"/>
                      </a:gs>
                    </a:gsLst>
                    <a:lin ang="5400000" scaled="0"/>
                  </a:gradFill>
                </a:rPr>
                <a:t> di </a:t>
              </a:r>
              <a:r>
                <a:rPr lang="en-US" sz="1200" b="1" spc="-75" dirty="0" err="1">
                  <a:gradFill>
                    <a:gsLst>
                      <a:gs pos="0">
                        <a:srgbClr val="FFFFFF"/>
                      </a:gs>
                      <a:gs pos="100000">
                        <a:srgbClr val="FFFFFF"/>
                      </a:gs>
                    </a:gsLst>
                    <a:lin ang="5400000" scaled="0"/>
                  </a:gradFill>
                </a:rPr>
                <a:t>Eccellenza</a:t>
              </a:r>
              <a:endParaRPr lang="en-US" sz="1200" b="1" spc="-75" dirty="0">
                <a:gradFill>
                  <a:gsLst>
                    <a:gs pos="0">
                      <a:srgbClr val="FFFFFF"/>
                    </a:gs>
                    <a:gs pos="100000">
                      <a:srgbClr val="FFFFFF"/>
                    </a:gs>
                  </a:gsLst>
                  <a:lin ang="5400000" scaled="0"/>
                </a:gradFill>
              </a:endParaRPr>
            </a:p>
          </p:txBody>
        </p:sp>
        <p:sp>
          <p:nvSpPr>
            <p:cNvPr id="25" name="Round Same Side Corner Rectangle 24"/>
            <p:cNvSpPr/>
            <p:nvPr/>
          </p:nvSpPr>
          <p:spPr bwMode="auto">
            <a:xfrm>
              <a:off x="4842588" y="1952646"/>
              <a:ext cx="1879728" cy="2680177"/>
            </a:xfrm>
            <a:prstGeom prst="round2SameRect">
              <a:avLst>
                <a:gd name="adj1" fmla="val 5047"/>
                <a:gd name="adj2" fmla="val 0"/>
              </a:avLst>
            </a:prstGeom>
            <a:blipFill>
              <a:blip r:embed="rId4"/>
              <a:stretch>
                <a:fillRect/>
              </a:stretch>
            </a:blip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500" dirty="0" err="1">
                <a:gradFill>
                  <a:gsLst>
                    <a:gs pos="0">
                      <a:srgbClr val="FFFFFF"/>
                    </a:gs>
                    <a:gs pos="100000">
                      <a:srgbClr val="FFFFFF"/>
                    </a:gs>
                  </a:gsLst>
                  <a:lin ang="5400000" scaled="0"/>
                </a:gradFill>
              </a:endParaRPr>
            </a:p>
          </p:txBody>
        </p:sp>
      </p:grpSp>
      <p:grpSp>
        <p:nvGrpSpPr>
          <p:cNvPr id="6" name="Group 5"/>
          <p:cNvGrpSpPr/>
          <p:nvPr/>
        </p:nvGrpSpPr>
        <p:grpSpPr>
          <a:xfrm>
            <a:off x="2653109" y="1175013"/>
            <a:ext cx="2033609" cy="3456000"/>
            <a:chOff x="2602309" y="1176824"/>
            <a:chExt cx="2033609" cy="3456000"/>
          </a:xfrm>
        </p:grpSpPr>
        <p:sp>
          <p:nvSpPr>
            <p:cNvPr id="17" name="Round Single Corner Rectangle 16"/>
            <p:cNvSpPr/>
            <p:nvPr/>
          </p:nvSpPr>
          <p:spPr bwMode="auto">
            <a:xfrm flipH="1">
              <a:off x="2602309" y="1176824"/>
              <a:ext cx="2033609" cy="3456000"/>
            </a:xfrm>
            <a:prstGeom prst="round1Rect">
              <a:avLst>
                <a:gd name="adj" fmla="val 7450"/>
              </a:avLst>
            </a:prstGeom>
            <a:solidFill>
              <a:srgbClr val="498D50"/>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77" tIns="137160" rIns="68577" bIns="68580" numCol="1" rtlCol="0" anchor="t" anchorCtr="0" compatLnSpc="1">
              <a:prstTxWarp prst="textNoShape">
                <a:avLst/>
              </a:prstTxWarp>
            </a:bodyPr>
            <a:lstStyle/>
            <a:p>
              <a:pPr defTabSz="685574" fontAlgn="base">
                <a:spcBef>
                  <a:spcPct val="0"/>
                </a:spcBef>
              </a:pPr>
              <a:r>
                <a:rPr lang="en-US" sz="1200" b="1" spc="-75" dirty="0" smtClean="0">
                  <a:gradFill>
                    <a:gsLst>
                      <a:gs pos="0">
                        <a:srgbClr val="FFFFFF"/>
                      </a:gs>
                      <a:gs pos="100000">
                        <a:srgbClr val="FFFFFF"/>
                      </a:gs>
                    </a:gsLst>
                    <a:lin ang="5400000" scaled="0"/>
                  </a:gradFill>
                </a:rPr>
                <a:t>Collaborazione </a:t>
              </a:r>
              <a:r>
                <a:rPr lang="en-US" sz="1200" b="1" spc="-75" dirty="0" err="1" smtClean="0">
                  <a:gradFill>
                    <a:gsLst>
                      <a:gs pos="0">
                        <a:srgbClr val="FFFFFF"/>
                      </a:gs>
                      <a:gs pos="100000">
                        <a:srgbClr val="FFFFFF"/>
                      </a:gs>
                    </a:gsLst>
                    <a:lin ang="5400000" scaled="0"/>
                  </a:gradFill>
                </a:rPr>
                <a:t>tra</a:t>
              </a:r>
              <a:r>
                <a:rPr lang="en-US" sz="1200" b="1" spc="-75" dirty="0" smtClean="0">
                  <a:gradFill>
                    <a:gsLst>
                      <a:gs pos="0">
                        <a:srgbClr val="FFFFFF"/>
                      </a:gs>
                      <a:gs pos="100000">
                        <a:srgbClr val="FFFFFF"/>
                      </a:gs>
                    </a:gsLst>
                    <a:lin ang="5400000" scaled="0"/>
                  </a:gradFill>
                </a:rPr>
                <a:t> </a:t>
              </a:r>
              <a:r>
                <a:rPr lang="en-US" sz="1200" b="1" spc="-75" dirty="0" err="1" smtClean="0">
                  <a:gradFill>
                    <a:gsLst>
                      <a:gs pos="0">
                        <a:srgbClr val="FFFFFF"/>
                      </a:gs>
                      <a:gs pos="100000">
                        <a:srgbClr val="FFFFFF"/>
                      </a:gs>
                    </a:gsLst>
                    <a:lin ang="5400000" scaled="0"/>
                  </a:gradFill>
                </a:rPr>
                <a:t>Reparti</a:t>
              </a:r>
              <a:endParaRPr lang="en-US" sz="1200" b="1" spc="-75" dirty="0" smtClean="0">
                <a:gradFill>
                  <a:gsLst>
                    <a:gs pos="0">
                      <a:srgbClr val="FFFFFF"/>
                    </a:gs>
                    <a:gs pos="100000">
                      <a:srgbClr val="FFFFFF"/>
                    </a:gs>
                  </a:gsLst>
                  <a:lin ang="5400000" scaled="0"/>
                </a:gradFill>
              </a:endParaRPr>
            </a:p>
            <a:p>
              <a:pPr defTabSz="685574" fontAlgn="base">
                <a:spcBef>
                  <a:spcPct val="0"/>
                </a:spcBef>
              </a:pPr>
              <a:r>
                <a:rPr lang="en-US" sz="1200" b="1" spc="-75" dirty="0" err="1" smtClean="0">
                  <a:gradFill>
                    <a:gsLst>
                      <a:gs pos="0">
                        <a:srgbClr val="FFFFFF"/>
                      </a:gs>
                      <a:gs pos="100000">
                        <a:srgbClr val="FFFFFF"/>
                      </a:gs>
                    </a:gsLst>
                    <a:lin ang="5400000" scaled="0"/>
                  </a:gradFill>
                </a:rPr>
                <a:t>Incontri</a:t>
              </a:r>
              <a:r>
                <a:rPr lang="en-US" sz="1200" b="1" spc="-75" dirty="0" smtClean="0">
                  <a:gradFill>
                    <a:gsLst>
                      <a:gs pos="0">
                        <a:srgbClr val="FFFFFF"/>
                      </a:gs>
                      <a:gs pos="100000">
                        <a:srgbClr val="FFFFFF"/>
                      </a:gs>
                    </a:gsLst>
                    <a:lin ang="5400000" scaled="0"/>
                  </a:gradFill>
                </a:rPr>
                <a:t> </a:t>
              </a:r>
              <a:r>
                <a:rPr lang="en-US" sz="1200" b="1" spc="-75" dirty="0" err="1" smtClean="0">
                  <a:gradFill>
                    <a:gsLst>
                      <a:gs pos="0">
                        <a:srgbClr val="FFFFFF"/>
                      </a:gs>
                      <a:gs pos="100000">
                        <a:srgbClr val="FFFFFF"/>
                      </a:gs>
                    </a:gsLst>
                    <a:lin ang="5400000" scaled="0"/>
                  </a:gradFill>
                </a:rPr>
                <a:t>Multidisciplinari</a:t>
              </a:r>
              <a:endParaRPr lang="en-US" sz="1200" b="1" spc="-75" dirty="0">
                <a:gradFill>
                  <a:gsLst>
                    <a:gs pos="0">
                      <a:srgbClr val="FFFFFF"/>
                    </a:gs>
                    <a:gs pos="100000">
                      <a:srgbClr val="FFFFFF"/>
                    </a:gs>
                  </a:gsLst>
                  <a:lin ang="5400000" scaled="0"/>
                </a:gradFill>
              </a:endParaRPr>
            </a:p>
          </p:txBody>
        </p:sp>
        <p:sp>
          <p:nvSpPr>
            <p:cNvPr id="24" name="Round Same Side Corner Rectangle 23"/>
            <p:cNvSpPr/>
            <p:nvPr/>
          </p:nvSpPr>
          <p:spPr bwMode="auto">
            <a:xfrm>
              <a:off x="2691678" y="1952647"/>
              <a:ext cx="1879728" cy="2680177"/>
            </a:xfrm>
            <a:prstGeom prst="round2SameRect">
              <a:avLst>
                <a:gd name="adj1" fmla="val 5047"/>
                <a:gd name="adj2" fmla="val 0"/>
              </a:avLst>
            </a:prstGeom>
            <a:blipFill>
              <a:blip r:embed="rId5"/>
              <a:stretch>
                <a:fillRect/>
              </a:stretch>
            </a:blip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500" dirty="0" err="1">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65382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671359" y="2975526"/>
            <a:ext cx="1449571" cy="1449571"/>
            <a:chOff x="2052113" y="3692012"/>
            <a:chExt cx="1932761" cy="1932761"/>
          </a:xfrm>
        </p:grpSpPr>
        <p:sp>
          <p:nvSpPr>
            <p:cNvPr id="9" name="Rectangle 8"/>
            <p:cNvSpPr/>
            <p:nvPr/>
          </p:nvSpPr>
          <p:spPr bwMode="auto">
            <a:xfrm>
              <a:off x="2052113" y="3692012"/>
              <a:ext cx="1932761" cy="1932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Conferenza</a:t>
              </a:r>
              <a:r>
                <a:rPr lang="en-US" sz="1200" dirty="0">
                  <a:gradFill>
                    <a:gsLst>
                      <a:gs pos="0">
                        <a:srgbClr val="FFFFFF"/>
                      </a:gs>
                      <a:gs pos="100000">
                        <a:srgbClr val="FFFFFF"/>
                      </a:gs>
                    </a:gsLst>
                    <a:lin ang="5400000" scaled="0"/>
                  </a:gradFill>
                  <a:ea typeface="Segoe UI" pitchFamily="34" charset="0"/>
                  <a:cs typeface="Segoe UI" pitchFamily="34" charset="0"/>
                </a:rPr>
                <a:t> online</a:t>
              </a:r>
            </a:p>
          </p:txBody>
        </p:sp>
        <p:sp>
          <p:nvSpPr>
            <p:cNvPr id="20" name="Freeform 89"/>
            <p:cNvSpPr>
              <a:spLocks noEditPoints="1"/>
            </p:cNvSpPr>
            <p:nvPr/>
          </p:nvSpPr>
          <p:spPr bwMode="black">
            <a:xfrm>
              <a:off x="2417504" y="4047982"/>
              <a:ext cx="1201980" cy="86704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29" tIns="30865" rIns="61729" bIns="30865" numCol="1" anchor="t" anchorCtr="0" compatLnSpc="1">
              <a:prstTxWarp prst="textNoShape">
                <a:avLst/>
              </a:prstTxWarp>
            </a:bodyPr>
            <a:lstStyle/>
            <a:p>
              <a:pPr defTabSz="685772"/>
              <a:endParaRPr lang="en-US" sz="1200">
                <a:solidFill>
                  <a:srgbClr val="000000"/>
                </a:solidFill>
              </a:endParaRPr>
            </a:p>
          </p:txBody>
        </p:sp>
      </p:grpSp>
      <p:grpSp>
        <p:nvGrpSpPr>
          <p:cNvPr id="42" name="Group 41"/>
          <p:cNvGrpSpPr/>
          <p:nvPr/>
        </p:nvGrpSpPr>
        <p:grpSpPr>
          <a:xfrm>
            <a:off x="1604981" y="1450762"/>
            <a:ext cx="1449571" cy="1449571"/>
            <a:chOff x="4102725" y="3692012"/>
            <a:chExt cx="1932761" cy="1932761"/>
          </a:xfrm>
        </p:grpSpPr>
        <p:sp>
          <p:nvSpPr>
            <p:cNvPr id="10" name="Rectangle 9"/>
            <p:cNvSpPr/>
            <p:nvPr/>
          </p:nvSpPr>
          <p:spPr bwMode="auto">
            <a:xfrm>
              <a:off x="4102725" y="3692012"/>
              <a:ext cx="1932761" cy="193276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Applicazioni</a:t>
              </a:r>
              <a:r>
                <a:rPr lang="en-US" sz="1200" dirty="0">
                  <a:gradFill>
                    <a:gsLst>
                      <a:gs pos="0">
                        <a:srgbClr val="FFFFFF"/>
                      </a:gs>
                      <a:gs pos="100000">
                        <a:srgbClr val="FFFFFF"/>
                      </a:gs>
                    </a:gsLst>
                    <a:lin ang="5400000" scaled="0"/>
                  </a:gradFill>
                  <a:ea typeface="Segoe UI" pitchFamily="34" charset="0"/>
                  <a:cs typeface="Segoe UI" pitchFamily="34" charset="0"/>
                </a:rPr>
                <a:t> </a:t>
              </a:r>
              <a:r>
                <a:rPr lang="en-US" sz="1200" dirty="0" smtClean="0">
                  <a:gradFill>
                    <a:gsLst>
                      <a:gs pos="0">
                        <a:srgbClr val="FFFFFF"/>
                      </a:gs>
                      <a:gs pos="100000">
                        <a:srgbClr val="FFFFFF"/>
                      </a:gs>
                    </a:gsLst>
                    <a:lin ang="5400000" scaled="0"/>
                  </a:gradFill>
                  <a:ea typeface="Segoe UI" pitchFamily="34" charset="0"/>
                  <a:cs typeface="Segoe UI" pitchFamily="34" charset="0"/>
                </a:rPr>
                <a:t>Office</a:t>
              </a:r>
            </a:p>
            <a:p>
              <a:pPr defTabSz="685574"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Automation</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47" descr="C:\Users\sakuu\Documents\Ballmer MGX 2011\Tile Icons\Calend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384170" y="4135188"/>
              <a:ext cx="922505" cy="6752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4"/>
            <a:srcRect l="13810" t="20263" r="8211" b="16349"/>
            <a:stretch/>
          </p:blipFill>
          <p:spPr>
            <a:xfrm rot="1270416">
              <a:off x="5125228" y="3984812"/>
              <a:ext cx="772171" cy="627851"/>
            </a:xfrm>
            <a:prstGeom prst="rect">
              <a:avLst/>
            </a:prstGeom>
          </p:spPr>
        </p:pic>
      </p:grpSp>
      <p:grpSp>
        <p:nvGrpSpPr>
          <p:cNvPr id="43" name="Group 42"/>
          <p:cNvGrpSpPr/>
          <p:nvPr/>
        </p:nvGrpSpPr>
        <p:grpSpPr>
          <a:xfrm>
            <a:off x="4671359" y="1446529"/>
            <a:ext cx="1449571" cy="1449571"/>
            <a:chOff x="6153338" y="3692012"/>
            <a:chExt cx="1932761" cy="1932761"/>
          </a:xfrm>
        </p:grpSpPr>
        <p:sp>
          <p:nvSpPr>
            <p:cNvPr id="11" name="Rectangle 10"/>
            <p:cNvSpPr/>
            <p:nvPr/>
          </p:nvSpPr>
          <p:spPr bwMode="auto">
            <a:xfrm>
              <a:off x="6153338" y="3692012"/>
              <a:ext cx="1932761" cy="19327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Audio </a:t>
              </a:r>
              <a:r>
                <a:rPr lang="en-US" sz="1200" dirty="0" err="1">
                  <a:gradFill>
                    <a:gsLst>
                      <a:gs pos="0">
                        <a:srgbClr val="FFFFFF"/>
                      </a:gs>
                      <a:gs pos="100000">
                        <a:srgbClr val="FFFFFF"/>
                      </a:gs>
                    </a:gsLst>
                    <a:lin ang="5400000" scaled="0"/>
                  </a:gradFill>
                  <a:ea typeface="Segoe UI" pitchFamily="34" charset="0"/>
                  <a:cs typeface="Segoe UI" pitchFamily="34" charset="0"/>
                </a:rPr>
                <a:t>Conferenza</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rot="20595404">
              <a:off x="6571032" y="3914394"/>
              <a:ext cx="1295522" cy="1001865"/>
              <a:chOff x="5246943" y="3395384"/>
              <a:chExt cx="942365" cy="728757"/>
            </a:xfrm>
          </p:grpSpPr>
          <p:pic>
            <p:nvPicPr>
              <p:cNvPr id="23" name="Picture 4" descr="C:\Users\mitchellg\Desktop\RSS.png"/>
              <p:cNvPicPr>
                <a:picLocks noChangeAspect="1" noChangeArrowheads="1"/>
              </p:cNvPicPr>
              <p:nvPr/>
            </p:nvPicPr>
            <p:blipFill>
              <a:blip r:embed="rId5" cstate="print">
                <a:lum bright="100000"/>
                <a:extLst>
                  <a:ext uri="{BEBA8EAE-BF5A-486C-A8C5-ECC9F3942E4B}">
                    <a14:imgProps xmlns:a14="http://schemas.microsoft.com/office/drawing/2010/main">
                      <a14:imgLayer r:embed="rId6">
                        <a14:imgEffect>
                          <a14:backgroundRemoval t="10000" b="90000" l="10000" r="90000">
                            <a14:foregroundMark x1="23770" y1="27251" x2="57743" y2="39856"/>
                            <a14:foregroundMark x1="25210" y1="48499" x2="48619" y2="59304"/>
                            <a14:backgroundMark x1="27131" y1="72029" x2="27131" y2="72029"/>
                            <a14:backgroundMark x1="24250" y1="66747" x2="30732" y2="75150"/>
                            <a14:backgroundMark x1="31693" y1="75870" x2="34094" y2="72149"/>
                            <a14:backgroundMark x1="29052" y1="78031" x2="31693" y2="75870"/>
                            <a14:backgroundMark x1="33493" y1="67467" x2="35174" y2="74070"/>
                          </a14:backgroundRemoval>
                        </a14:imgEffect>
                      </a14:imgLayer>
                    </a14:imgProps>
                  </a:ext>
                </a:extLst>
              </a:blip>
              <a:srcRect/>
              <a:stretch>
                <a:fillRect/>
              </a:stretch>
            </p:blipFill>
            <p:spPr bwMode="auto">
              <a:xfrm rot="2700000">
                <a:off x="5460551" y="3395384"/>
                <a:ext cx="728757" cy="728757"/>
              </a:xfrm>
              <a:prstGeom prst="rect">
                <a:avLst/>
              </a:prstGeom>
              <a:noFill/>
            </p:spPr>
          </p:pic>
          <p:grpSp>
            <p:nvGrpSpPr>
              <p:cNvPr id="26" name="Group 25"/>
              <p:cNvGrpSpPr/>
              <p:nvPr/>
            </p:nvGrpSpPr>
            <p:grpSpPr>
              <a:xfrm>
                <a:off x="5246943" y="3514844"/>
                <a:ext cx="394172" cy="485117"/>
                <a:chOff x="554677" y="1899005"/>
                <a:chExt cx="1617869" cy="2499353"/>
              </a:xfrm>
              <a:solidFill>
                <a:schemeClr val="bg1"/>
              </a:solidFill>
            </p:grpSpPr>
            <p:sp>
              <p:nvSpPr>
                <p:cNvPr id="24" name="Rectangle 23"/>
                <p:cNvSpPr/>
                <p:nvPr/>
              </p:nvSpPr>
              <p:spPr bwMode="auto">
                <a:xfrm>
                  <a:off x="554677" y="2578745"/>
                  <a:ext cx="1281172" cy="128117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ea typeface="Segoe UI" pitchFamily="34" charset="0"/>
                    <a:cs typeface="Segoe UI" pitchFamily="34" charset="0"/>
                  </a:endParaRPr>
                </a:p>
              </p:txBody>
            </p:sp>
            <p:sp>
              <p:nvSpPr>
                <p:cNvPr id="25" name="Isosceles Triangle 24"/>
                <p:cNvSpPr/>
                <p:nvPr/>
              </p:nvSpPr>
              <p:spPr bwMode="auto">
                <a:xfrm rot="16200000">
                  <a:off x="149346" y="2375159"/>
                  <a:ext cx="2499353" cy="1547046"/>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ea typeface="Segoe UI" pitchFamily="34" charset="0"/>
                    <a:cs typeface="Segoe UI" pitchFamily="34" charset="0"/>
                  </a:endParaRPr>
                </a:p>
              </p:txBody>
            </p:sp>
          </p:grpSp>
        </p:grpSp>
      </p:grpSp>
      <p:grpSp>
        <p:nvGrpSpPr>
          <p:cNvPr id="225" name="Group 224"/>
          <p:cNvGrpSpPr/>
          <p:nvPr/>
        </p:nvGrpSpPr>
        <p:grpSpPr>
          <a:xfrm>
            <a:off x="1604981" y="2975526"/>
            <a:ext cx="1449571" cy="1449571"/>
            <a:chOff x="8228012" y="4092969"/>
            <a:chExt cx="1932761" cy="1932761"/>
          </a:xfrm>
        </p:grpSpPr>
        <p:sp>
          <p:nvSpPr>
            <p:cNvPr id="66" name="Rectangle 65"/>
            <p:cNvSpPr/>
            <p:nvPr/>
          </p:nvSpPr>
          <p:spPr bwMode="auto">
            <a:xfrm>
              <a:off x="8228012" y="4092969"/>
              <a:ext cx="1932761" cy="193276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Chat di Team</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24" name="Group 223"/>
            <p:cNvGrpSpPr/>
            <p:nvPr/>
          </p:nvGrpSpPr>
          <p:grpSpPr>
            <a:xfrm>
              <a:off x="8675586" y="4331777"/>
              <a:ext cx="1037612" cy="1097657"/>
              <a:chOff x="8682721" y="4266461"/>
              <a:chExt cx="1037612" cy="1097657"/>
            </a:xfrm>
          </p:grpSpPr>
          <p:grpSp>
            <p:nvGrpSpPr>
              <p:cNvPr id="2" name="Group 1"/>
              <p:cNvGrpSpPr/>
              <p:nvPr/>
            </p:nvGrpSpPr>
            <p:grpSpPr>
              <a:xfrm>
                <a:off x="8682721" y="4644805"/>
                <a:ext cx="1037612" cy="719313"/>
                <a:chOff x="8620372" y="4611813"/>
                <a:chExt cx="1242234" cy="861165"/>
              </a:xfrm>
            </p:grpSpPr>
            <p:grpSp>
              <p:nvGrpSpPr>
                <p:cNvPr id="72" name="Group 71"/>
                <p:cNvGrpSpPr>
                  <a:grpSpLocks noChangeAspect="1"/>
                </p:cNvGrpSpPr>
                <p:nvPr/>
              </p:nvGrpSpPr>
              <p:grpSpPr>
                <a:xfrm>
                  <a:off x="8620372" y="4611813"/>
                  <a:ext cx="339194" cy="861165"/>
                  <a:chOff x="5867400" y="1530168"/>
                  <a:chExt cx="269145" cy="683321"/>
                </a:xfrm>
                <a:solidFill>
                  <a:schemeClr val="bg1"/>
                </a:solidFill>
              </p:grpSpPr>
              <p:sp>
                <p:nvSpPr>
                  <p:cNvPr id="73" name="Freeform 25"/>
                  <p:cNvSpPr>
                    <a:spLocks/>
                  </p:cNvSpPr>
                  <p:nvPr/>
                </p:nvSpPr>
                <p:spPr bwMode="auto">
                  <a:xfrm>
                    <a:off x="5867400" y="1657035"/>
                    <a:ext cx="269145" cy="556454"/>
                  </a:xfrm>
                  <a:custGeom>
                    <a:avLst/>
                    <a:gdLst>
                      <a:gd name="T0" fmla="*/ 303 w 414"/>
                      <a:gd name="T1" fmla="*/ 0 h 856"/>
                      <a:gd name="T2" fmla="*/ 414 w 414"/>
                      <a:gd name="T3" fmla="*/ 111 h 856"/>
                      <a:gd name="T4" fmla="*/ 414 w 414"/>
                      <a:gd name="T5" fmla="*/ 379 h 856"/>
                      <a:gd name="T6" fmla="*/ 377 w 414"/>
                      <a:gd name="T7" fmla="*/ 417 h 856"/>
                      <a:gd name="T8" fmla="*/ 339 w 414"/>
                      <a:gd name="T9" fmla="*/ 379 h 856"/>
                      <a:gd name="T10" fmla="*/ 339 w 414"/>
                      <a:gd name="T11" fmla="*/ 137 h 856"/>
                      <a:gd name="T12" fmla="*/ 319 w 414"/>
                      <a:gd name="T13" fmla="*/ 137 h 856"/>
                      <a:gd name="T14" fmla="*/ 319 w 414"/>
                      <a:gd name="T15" fmla="*/ 806 h 856"/>
                      <a:gd name="T16" fmla="*/ 268 w 414"/>
                      <a:gd name="T17" fmla="*/ 856 h 856"/>
                      <a:gd name="T18" fmla="*/ 217 w 414"/>
                      <a:gd name="T19" fmla="*/ 806 h 856"/>
                      <a:gd name="T20" fmla="*/ 217 w 414"/>
                      <a:gd name="T21" fmla="*/ 419 h 856"/>
                      <a:gd name="T22" fmla="*/ 197 w 414"/>
                      <a:gd name="T23" fmla="*/ 419 h 856"/>
                      <a:gd name="T24" fmla="*/ 197 w 414"/>
                      <a:gd name="T25" fmla="*/ 806 h 856"/>
                      <a:gd name="T26" fmla="*/ 146 w 414"/>
                      <a:gd name="T27" fmla="*/ 856 h 856"/>
                      <a:gd name="T28" fmla="*/ 95 w 414"/>
                      <a:gd name="T29" fmla="*/ 806 h 856"/>
                      <a:gd name="T30" fmla="*/ 95 w 414"/>
                      <a:gd name="T31" fmla="*/ 137 h 856"/>
                      <a:gd name="T32" fmla="*/ 75 w 414"/>
                      <a:gd name="T33" fmla="*/ 137 h 856"/>
                      <a:gd name="T34" fmla="*/ 75 w 414"/>
                      <a:gd name="T35" fmla="*/ 379 h 856"/>
                      <a:gd name="T36" fmla="*/ 38 w 414"/>
                      <a:gd name="T37" fmla="*/ 417 h 856"/>
                      <a:gd name="T38" fmla="*/ 0 w 414"/>
                      <a:gd name="T39" fmla="*/ 379 h 856"/>
                      <a:gd name="T40" fmla="*/ 0 w 414"/>
                      <a:gd name="T41" fmla="*/ 111 h 856"/>
                      <a:gd name="T42" fmla="*/ 112 w 414"/>
                      <a:gd name="T43" fmla="*/ 0 h 856"/>
                      <a:gd name="T44" fmla="*/ 303 w 414"/>
                      <a:gd name="T4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856">
                        <a:moveTo>
                          <a:pt x="303" y="0"/>
                        </a:moveTo>
                        <a:cubicBezTo>
                          <a:pt x="364" y="0"/>
                          <a:pt x="414" y="50"/>
                          <a:pt x="414" y="111"/>
                        </a:cubicBezTo>
                        <a:cubicBezTo>
                          <a:pt x="414" y="142"/>
                          <a:pt x="414" y="358"/>
                          <a:pt x="414" y="379"/>
                        </a:cubicBezTo>
                        <a:cubicBezTo>
                          <a:pt x="414" y="400"/>
                          <a:pt x="397" y="417"/>
                          <a:pt x="377" y="417"/>
                        </a:cubicBezTo>
                        <a:cubicBezTo>
                          <a:pt x="356" y="417"/>
                          <a:pt x="339" y="400"/>
                          <a:pt x="339" y="379"/>
                        </a:cubicBezTo>
                        <a:cubicBezTo>
                          <a:pt x="339" y="355"/>
                          <a:pt x="339" y="137"/>
                          <a:pt x="339" y="137"/>
                        </a:cubicBezTo>
                        <a:cubicBezTo>
                          <a:pt x="319" y="137"/>
                          <a:pt x="319" y="137"/>
                          <a:pt x="319" y="137"/>
                        </a:cubicBezTo>
                        <a:cubicBezTo>
                          <a:pt x="319" y="137"/>
                          <a:pt x="319" y="764"/>
                          <a:pt x="319" y="806"/>
                        </a:cubicBezTo>
                        <a:cubicBezTo>
                          <a:pt x="319" y="834"/>
                          <a:pt x="296" y="856"/>
                          <a:pt x="268" y="856"/>
                        </a:cubicBezTo>
                        <a:cubicBezTo>
                          <a:pt x="240" y="856"/>
                          <a:pt x="217" y="834"/>
                          <a:pt x="217" y="806"/>
                        </a:cubicBezTo>
                        <a:cubicBezTo>
                          <a:pt x="217" y="764"/>
                          <a:pt x="217" y="419"/>
                          <a:pt x="217" y="419"/>
                        </a:cubicBezTo>
                        <a:cubicBezTo>
                          <a:pt x="197" y="419"/>
                          <a:pt x="197" y="419"/>
                          <a:pt x="197" y="419"/>
                        </a:cubicBezTo>
                        <a:cubicBezTo>
                          <a:pt x="197" y="419"/>
                          <a:pt x="197" y="764"/>
                          <a:pt x="197" y="806"/>
                        </a:cubicBezTo>
                        <a:cubicBezTo>
                          <a:pt x="197" y="834"/>
                          <a:pt x="174" y="856"/>
                          <a:pt x="146" y="856"/>
                        </a:cubicBezTo>
                        <a:cubicBezTo>
                          <a:pt x="118" y="856"/>
                          <a:pt x="95" y="834"/>
                          <a:pt x="95" y="806"/>
                        </a:cubicBezTo>
                        <a:cubicBezTo>
                          <a:pt x="95" y="764"/>
                          <a:pt x="95" y="137"/>
                          <a:pt x="95" y="137"/>
                        </a:cubicBezTo>
                        <a:cubicBezTo>
                          <a:pt x="75" y="137"/>
                          <a:pt x="75" y="137"/>
                          <a:pt x="75" y="137"/>
                        </a:cubicBezTo>
                        <a:cubicBezTo>
                          <a:pt x="75" y="137"/>
                          <a:pt x="75" y="355"/>
                          <a:pt x="75" y="379"/>
                        </a:cubicBezTo>
                        <a:cubicBezTo>
                          <a:pt x="75" y="400"/>
                          <a:pt x="59" y="417"/>
                          <a:pt x="38" y="417"/>
                        </a:cubicBezTo>
                        <a:cubicBezTo>
                          <a:pt x="17" y="417"/>
                          <a:pt x="0" y="400"/>
                          <a:pt x="0" y="379"/>
                        </a:cubicBezTo>
                        <a:cubicBezTo>
                          <a:pt x="0" y="358"/>
                          <a:pt x="0" y="142"/>
                          <a:pt x="0" y="111"/>
                        </a:cubicBezTo>
                        <a:cubicBezTo>
                          <a:pt x="0" y="50"/>
                          <a:pt x="50" y="0"/>
                          <a:pt x="112" y="0"/>
                        </a:cubicBezTo>
                        <a:cubicBezTo>
                          <a:pt x="141" y="0"/>
                          <a:pt x="272" y="0"/>
                          <a:pt x="303" y="0"/>
                        </a:cubicBezTo>
                        <a:close/>
                      </a:path>
                    </a:pathLst>
                  </a:custGeom>
                  <a:grpFill/>
                  <a:ln>
                    <a:noFill/>
                  </a:ln>
                  <a:effectLst/>
                  <a:extLst/>
                </p:spPr>
                <p:txBody>
                  <a:bodyPr vert="horz" wrap="square" lIns="68580" tIns="34290" rIns="68580" bIns="34290" numCol="1" anchor="t" anchorCtr="0" compatLnSpc="1">
                    <a:prstTxWarp prst="textNoShape">
                      <a:avLst/>
                    </a:prstTxWarp>
                  </a:bodyPr>
                  <a:lstStyle/>
                  <a:p>
                    <a:pPr defTabSz="685772"/>
                    <a:endParaRPr lang="en-US" sz="1350" dirty="0">
                      <a:solidFill>
                        <a:srgbClr val="000000"/>
                      </a:solidFill>
                    </a:endParaRPr>
                  </a:p>
                </p:txBody>
              </p:sp>
              <p:sp>
                <p:nvSpPr>
                  <p:cNvPr id="74" name="Oval 24"/>
                  <p:cNvSpPr>
                    <a:spLocks noChangeArrowheads="1"/>
                  </p:cNvSpPr>
                  <p:nvPr/>
                </p:nvSpPr>
                <p:spPr bwMode="auto">
                  <a:xfrm>
                    <a:off x="5946107" y="1530168"/>
                    <a:ext cx="112282" cy="112557"/>
                  </a:xfrm>
                  <a:prstGeom prst="ellipse">
                    <a:avLst/>
                  </a:prstGeom>
                  <a:grpFill/>
                  <a:ln>
                    <a:noFill/>
                  </a:ln>
                  <a:effectLst/>
                  <a:extLst/>
                </p:spPr>
                <p:txBody>
                  <a:bodyPr vert="horz" wrap="square" lIns="68580" tIns="34290" rIns="68580" bIns="34290" numCol="1" anchor="t" anchorCtr="0" compatLnSpc="1">
                    <a:prstTxWarp prst="textNoShape">
                      <a:avLst/>
                    </a:prstTxWarp>
                  </a:bodyPr>
                  <a:lstStyle/>
                  <a:p>
                    <a:pPr defTabSz="685772"/>
                    <a:endParaRPr lang="en-US" sz="1350" dirty="0">
                      <a:solidFill>
                        <a:srgbClr val="000000"/>
                      </a:solidFill>
                    </a:endParaRPr>
                  </a:p>
                </p:txBody>
              </p:sp>
            </p:grpSp>
            <p:grpSp>
              <p:nvGrpSpPr>
                <p:cNvPr id="75" name="Group 74"/>
                <p:cNvGrpSpPr>
                  <a:grpSpLocks noChangeAspect="1"/>
                </p:cNvGrpSpPr>
                <p:nvPr/>
              </p:nvGrpSpPr>
              <p:grpSpPr>
                <a:xfrm>
                  <a:off x="9071892" y="4611813"/>
                  <a:ext cx="339194" cy="861165"/>
                  <a:chOff x="5867400" y="1530168"/>
                  <a:chExt cx="269145" cy="683321"/>
                </a:xfrm>
                <a:solidFill>
                  <a:schemeClr val="bg1"/>
                </a:solidFill>
              </p:grpSpPr>
              <p:sp>
                <p:nvSpPr>
                  <p:cNvPr id="76" name="Freeform 25"/>
                  <p:cNvSpPr>
                    <a:spLocks/>
                  </p:cNvSpPr>
                  <p:nvPr/>
                </p:nvSpPr>
                <p:spPr bwMode="auto">
                  <a:xfrm>
                    <a:off x="5867400" y="1657035"/>
                    <a:ext cx="269145" cy="556454"/>
                  </a:xfrm>
                  <a:custGeom>
                    <a:avLst/>
                    <a:gdLst>
                      <a:gd name="T0" fmla="*/ 303 w 414"/>
                      <a:gd name="T1" fmla="*/ 0 h 856"/>
                      <a:gd name="T2" fmla="*/ 414 w 414"/>
                      <a:gd name="T3" fmla="*/ 111 h 856"/>
                      <a:gd name="T4" fmla="*/ 414 w 414"/>
                      <a:gd name="T5" fmla="*/ 379 h 856"/>
                      <a:gd name="T6" fmla="*/ 377 w 414"/>
                      <a:gd name="T7" fmla="*/ 417 h 856"/>
                      <a:gd name="T8" fmla="*/ 339 w 414"/>
                      <a:gd name="T9" fmla="*/ 379 h 856"/>
                      <a:gd name="T10" fmla="*/ 339 w 414"/>
                      <a:gd name="T11" fmla="*/ 137 h 856"/>
                      <a:gd name="T12" fmla="*/ 319 w 414"/>
                      <a:gd name="T13" fmla="*/ 137 h 856"/>
                      <a:gd name="T14" fmla="*/ 319 w 414"/>
                      <a:gd name="T15" fmla="*/ 806 h 856"/>
                      <a:gd name="T16" fmla="*/ 268 w 414"/>
                      <a:gd name="T17" fmla="*/ 856 h 856"/>
                      <a:gd name="T18" fmla="*/ 217 w 414"/>
                      <a:gd name="T19" fmla="*/ 806 h 856"/>
                      <a:gd name="T20" fmla="*/ 217 w 414"/>
                      <a:gd name="T21" fmla="*/ 419 h 856"/>
                      <a:gd name="T22" fmla="*/ 197 w 414"/>
                      <a:gd name="T23" fmla="*/ 419 h 856"/>
                      <a:gd name="T24" fmla="*/ 197 w 414"/>
                      <a:gd name="T25" fmla="*/ 806 h 856"/>
                      <a:gd name="T26" fmla="*/ 146 w 414"/>
                      <a:gd name="T27" fmla="*/ 856 h 856"/>
                      <a:gd name="T28" fmla="*/ 95 w 414"/>
                      <a:gd name="T29" fmla="*/ 806 h 856"/>
                      <a:gd name="T30" fmla="*/ 95 w 414"/>
                      <a:gd name="T31" fmla="*/ 137 h 856"/>
                      <a:gd name="T32" fmla="*/ 75 w 414"/>
                      <a:gd name="T33" fmla="*/ 137 h 856"/>
                      <a:gd name="T34" fmla="*/ 75 w 414"/>
                      <a:gd name="T35" fmla="*/ 379 h 856"/>
                      <a:gd name="T36" fmla="*/ 38 w 414"/>
                      <a:gd name="T37" fmla="*/ 417 h 856"/>
                      <a:gd name="T38" fmla="*/ 0 w 414"/>
                      <a:gd name="T39" fmla="*/ 379 h 856"/>
                      <a:gd name="T40" fmla="*/ 0 w 414"/>
                      <a:gd name="T41" fmla="*/ 111 h 856"/>
                      <a:gd name="T42" fmla="*/ 112 w 414"/>
                      <a:gd name="T43" fmla="*/ 0 h 856"/>
                      <a:gd name="T44" fmla="*/ 303 w 414"/>
                      <a:gd name="T4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856">
                        <a:moveTo>
                          <a:pt x="303" y="0"/>
                        </a:moveTo>
                        <a:cubicBezTo>
                          <a:pt x="364" y="0"/>
                          <a:pt x="414" y="50"/>
                          <a:pt x="414" y="111"/>
                        </a:cubicBezTo>
                        <a:cubicBezTo>
                          <a:pt x="414" y="142"/>
                          <a:pt x="414" y="358"/>
                          <a:pt x="414" y="379"/>
                        </a:cubicBezTo>
                        <a:cubicBezTo>
                          <a:pt x="414" y="400"/>
                          <a:pt x="397" y="417"/>
                          <a:pt x="377" y="417"/>
                        </a:cubicBezTo>
                        <a:cubicBezTo>
                          <a:pt x="356" y="417"/>
                          <a:pt x="339" y="400"/>
                          <a:pt x="339" y="379"/>
                        </a:cubicBezTo>
                        <a:cubicBezTo>
                          <a:pt x="339" y="355"/>
                          <a:pt x="339" y="137"/>
                          <a:pt x="339" y="137"/>
                        </a:cubicBezTo>
                        <a:cubicBezTo>
                          <a:pt x="319" y="137"/>
                          <a:pt x="319" y="137"/>
                          <a:pt x="319" y="137"/>
                        </a:cubicBezTo>
                        <a:cubicBezTo>
                          <a:pt x="319" y="137"/>
                          <a:pt x="319" y="764"/>
                          <a:pt x="319" y="806"/>
                        </a:cubicBezTo>
                        <a:cubicBezTo>
                          <a:pt x="319" y="834"/>
                          <a:pt x="296" y="856"/>
                          <a:pt x="268" y="856"/>
                        </a:cubicBezTo>
                        <a:cubicBezTo>
                          <a:pt x="240" y="856"/>
                          <a:pt x="217" y="834"/>
                          <a:pt x="217" y="806"/>
                        </a:cubicBezTo>
                        <a:cubicBezTo>
                          <a:pt x="217" y="764"/>
                          <a:pt x="217" y="419"/>
                          <a:pt x="217" y="419"/>
                        </a:cubicBezTo>
                        <a:cubicBezTo>
                          <a:pt x="197" y="419"/>
                          <a:pt x="197" y="419"/>
                          <a:pt x="197" y="419"/>
                        </a:cubicBezTo>
                        <a:cubicBezTo>
                          <a:pt x="197" y="419"/>
                          <a:pt x="197" y="764"/>
                          <a:pt x="197" y="806"/>
                        </a:cubicBezTo>
                        <a:cubicBezTo>
                          <a:pt x="197" y="834"/>
                          <a:pt x="174" y="856"/>
                          <a:pt x="146" y="856"/>
                        </a:cubicBezTo>
                        <a:cubicBezTo>
                          <a:pt x="118" y="856"/>
                          <a:pt x="95" y="834"/>
                          <a:pt x="95" y="806"/>
                        </a:cubicBezTo>
                        <a:cubicBezTo>
                          <a:pt x="95" y="764"/>
                          <a:pt x="95" y="137"/>
                          <a:pt x="95" y="137"/>
                        </a:cubicBezTo>
                        <a:cubicBezTo>
                          <a:pt x="75" y="137"/>
                          <a:pt x="75" y="137"/>
                          <a:pt x="75" y="137"/>
                        </a:cubicBezTo>
                        <a:cubicBezTo>
                          <a:pt x="75" y="137"/>
                          <a:pt x="75" y="355"/>
                          <a:pt x="75" y="379"/>
                        </a:cubicBezTo>
                        <a:cubicBezTo>
                          <a:pt x="75" y="400"/>
                          <a:pt x="59" y="417"/>
                          <a:pt x="38" y="417"/>
                        </a:cubicBezTo>
                        <a:cubicBezTo>
                          <a:pt x="17" y="417"/>
                          <a:pt x="0" y="400"/>
                          <a:pt x="0" y="379"/>
                        </a:cubicBezTo>
                        <a:cubicBezTo>
                          <a:pt x="0" y="358"/>
                          <a:pt x="0" y="142"/>
                          <a:pt x="0" y="111"/>
                        </a:cubicBezTo>
                        <a:cubicBezTo>
                          <a:pt x="0" y="50"/>
                          <a:pt x="50" y="0"/>
                          <a:pt x="112" y="0"/>
                        </a:cubicBezTo>
                        <a:cubicBezTo>
                          <a:pt x="141" y="0"/>
                          <a:pt x="272" y="0"/>
                          <a:pt x="303" y="0"/>
                        </a:cubicBezTo>
                        <a:close/>
                      </a:path>
                    </a:pathLst>
                  </a:custGeom>
                  <a:grpFill/>
                  <a:ln>
                    <a:noFill/>
                  </a:ln>
                  <a:effectLst/>
                  <a:extLst/>
                </p:spPr>
                <p:txBody>
                  <a:bodyPr vert="horz" wrap="square" lIns="68580" tIns="34290" rIns="68580" bIns="34290" numCol="1" anchor="t" anchorCtr="0" compatLnSpc="1">
                    <a:prstTxWarp prst="textNoShape">
                      <a:avLst/>
                    </a:prstTxWarp>
                  </a:bodyPr>
                  <a:lstStyle/>
                  <a:p>
                    <a:pPr defTabSz="685772"/>
                    <a:endParaRPr lang="en-US" sz="1350" dirty="0">
                      <a:solidFill>
                        <a:srgbClr val="000000"/>
                      </a:solidFill>
                    </a:endParaRPr>
                  </a:p>
                </p:txBody>
              </p:sp>
              <p:sp>
                <p:nvSpPr>
                  <p:cNvPr id="77" name="Oval 24"/>
                  <p:cNvSpPr>
                    <a:spLocks noChangeArrowheads="1"/>
                  </p:cNvSpPr>
                  <p:nvPr/>
                </p:nvSpPr>
                <p:spPr bwMode="auto">
                  <a:xfrm>
                    <a:off x="5946107" y="1530168"/>
                    <a:ext cx="112282" cy="112557"/>
                  </a:xfrm>
                  <a:prstGeom prst="ellipse">
                    <a:avLst/>
                  </a:prstGeom>
                  <a:grpFill/>
                  <a:ln>
                    <a:noFill/>
                  </a:ln>
                  <a:effectLst/>
                  <a:extLst/>
                </p:spPr>
                <p:txBody>
                  <a:bodyPr vert="horz" wrap="square" lIns="68580" tIns="34290" rIns="68580" bIns="34290" numCol="1" anchor="t" anchorCtr="0" compatLnSpc="1">
                    <a:prstTxWarp prst="textNoShape">
                      <a:avLst/>
                    </a:prstTxWarp>
                  </a:bodyPr>
                  <a:lstStyle/>
                  <a:p>
                    <a:pPr defTabSz="685772"/>
                    <a:endParaRPr lang="en-US" sz="1350" dirty="0">
                      <a:solidFill>
                        <a:srgbClr val="000000"/>
                      </a:solidFill>
                    </a:endParaRPr>
                  </a:p>
                </p:txBody>
              </p:sp>
            </p:grpSp>
            <p:grpSp>
              <p:nvGrpSpPr>
                <p:cNvPr id="78" name="Group 77"/>
                <p:cNvGrpSpPr>
                  <a:grpSpLocks noChangeAspect="1"/>
                </p:cNvGrpSpPr>
                <p:nvPr/>
              </p:nvGrpSpPr>
              <p:grpSpPr>
                <a:xfrm>
                  <a:off x="9523412" y="4611813"/>
                  <a:ext cx="339194" cy="861165"/>
                  <a:chOff x="5867400" y="1530168"/>
                  <a:chExt cx="269145" cy="683321"/>
                </a:xfrm>
                <a:solidFill>
                  <a:schemeClr val="bg1"/>
                </a:solidFill>
              </p:grpSpPr>
              <p:sp>
                <p:nvSpPr>
                  <p:cNvPr id="79" name="Freeform 25"/>
                  <p:cNvSpPr>
                    <a:spLocks/>
                  </p:cNvSpPr>
                  <p:nvPr/>
                </p:nvSpPr>
                <p:spPr bwMode="auto">
                  <a:xfrm>
                    <a:off x="5867400" y="1657035"/>
                    <a:ext cx="269145" cy="556454"/>
                  </a:xfrm>
                  <a:custGeom>
                    <a:avLst/>
                    <a:gdLst>
                      <a:gd name="T0" fmla="*/ 303 w 414"/>
                      <a:gd name="T1" fmla="*/ 0 h 856"/>
                      <a:gd name="T2" fmla="*/ 414 w 414"/>
                      <a:gd name="T3" fmla="*/ 111 h 856"/>
                      <a:gd name="T4" fmla="*/ 414 w 414"/>
                      <a:gd name="T5" fmla="*/ 379 h 856"/>
                      <a:gd name="T6" fmla="*/ 377 w 414"/>
                      <a:gd name="T7" fmla="*/ 417 h 856"/>
                      <a:gd name="T8" fmla="*/ 339 w 414"/>
                      <a:gd name="T9" fmla="*/ 379 h 856"/>
                      <a:gd name="T10" fmla="*/ 339 w 414"/>
                      <a:gd name="T11" fmla="*/ 137 h 856"/>
                      <a:gd name="T12" fmla="*/ 319 w 414"/>
                      <a:gd name="T13" fmla="*/ 137 h 856"/>
                      <a:gd name="T14" fmla="*/ 319 w 414"/>
                      <a:gd name="T15" fmla="*/ 806 h 856"/>
                      <a:gd name="T16" fmla="*/ 268 w 414"/>
                      <a:gd name="T17" fmla="*/ 856 h 856"/>
                      <a:gd name="T18" fmla="*/ 217 w 414"/>
                      <a:gd name="T19" fmla="*/ 806 h 856"/>
                      <a:gd name="T20" fmla="*/ 217 w 414"/>
                      <a:gd name="T21" fmla="*/ 419 h 856"/>
                      <a:gd name="T22" fmla="*/ 197 w 414"/>
                      <a:gd name="T23" fmla="*/ 419 h 856"/>
                      <a:gd name="T24" fmla="*/ 197 w 414"/>
                      <a:gd name="T25" fmla="*/ 806 h 856"/>
                      <a:gd name="T26" fmla="*/ 146 w 414"/>
                      <a:gd name="T27" fmla="*/ 856 h 856"/>
                      <a:gd name="T28" fmla="*/ 95 w 414"/>
                      <a:gd name="T29" fmla="*/ 806 h 856"/>
                      <a:gd name="T30" fmla="*/ 95 w 414"/>
                      <a:gd name="T31" fmla="*/ 137 h 856"/>
                      <a:gd name="T32" fmla="*/ 75 w 414"/>
                      <a:gd name="T33" fmla="*/ 137 h 856"/>
                      <a:gd name="T34" fmla="*/ 75 w 414"/>
                      <a:gd name="T35" fmla="*/ 379 h 856"/>
                      <a:gd name="T36" fmla="*/ 38 w 414"/>
                      <a:gd name="T37" fmla="*/ 417 h 856"/>
                      <a:gd name="T38" fmla="*/ 0 w 414"/>
                      <a:gd name="T39" fmla="*/ 379 h 856"/>
                      <a:gd name="T40" fmla="*/ 0 w 414"/>
                      <a:gd name="T41" fmla="*/ 111 h 856"/>
                      <a:gd name="T42" fmla="*/ 112 w 414"/>
                      <a:gd name="T43" fmla="*/ 0 h 856"/>
                      <a:gd name="T44" fmla="*/ 303 w 414"/>
                      <a:gd name="T4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856">
                        <a:moveTo>
                          <a:pt x="303" y="0"/>
                        </a:moveTo>
                        <a:cubicBezTo>
                          <a:pt x="364" y="0"/>
                          <a:pt x="414" y="50"/>
                          <a:pt x="414" y="111"/>
                        </a:cubicBezTo>
                        <a:cubicBezTo>
                          <a:pt x="414" y="142"/>
                          <a:pt x="414" y="358"/>
                          <a:pt x="414" y="379"/>
                        </a:cubicBezTo>
                        <a:cubicBezTo>
                          <a:pt x="414" y="400"/>
                          <a:pt x="397" y="417"/>
                          <a:pt x="377" y="417"/>
                        </a:cubicBezTo>
                        <a:cubicBezTo>
                          <a:pt x="356" y="417"/>
                          <a:pt x="339" y="400"/>
                          <a:pt x="339" y="379"/>
                        </a:cubicBezTo>
                        <a:cubicBezTo>
                          <a:pt x="339" y="355"/>
                          <a:pt x="339" y="137"/>
                          <a:pt x="339" y="137"/>
                        </a:cubicBezTo>
                        <a:cubicBezTo>
                          <a:pt x="319" y="137"/>
                          <a:pt x="319" y="137"/>
                          <a:pt x="319" y="137"/>
                        </a:cubicBezTo>
                        <a:cubicBezTo>
                          <a:pt x="319" y="137"/>
                          <a:pt x="319" y="764"/>
                          <a:pt x="319" y="806"/>
                        </a:cubicBezTo>
                        <a:cubicBezTo>
                          <a:pt x="319" y="834"/>
                          <a:pt x="296" y="856"/>
                          <a:pt x="268" y="856"/>
                        </a:cubicBezTo>
                        <a:cubicBezTo>
                          <a:pt x="240" y="856"/>
                          <a:pt x="217" y="834"/>
                          <a:pt x="217" y="806"/>
                        </a:cubicBezTo>
                        <a:cubicBezTo>
                          <a:pt x="217" y="764"/>
                          <a:pt x="217" y="419"/>
                          <a:pt x="217" y="419"/>
                        </a:cubicBezTo>
                        <a:cubicBezTo>
                          <a:pt x="197" y="419"/>
                          <a:pt x="197" y="419"/>
                          <a:pt x="197" y="419"/>
                        </a:cubicBezTo>
                        <a:cubicBezTo>
                          <a:pt x="197" y="419"/>
                          <a:pt x="197" y="764"/>
                          <a:pt x="197" y="806"/>
                        </a:cubicBezTo>
                        <a:cubicBezTo>
                          <a:pt x="197" y="834"/>
                          <a:pt x="174" y="856"/>
                          <a:pt x="146" y="856"/>
                        </a:cubicBezTo>
                        <a:cubicBezTo>
                          <a:pt x="118" y="856"/>
                          <a:pt x="95" y="834"/>
                          <a:pt x="95" y="806"/>
                        </a:cubicBezTo>
                        <a:cubicBezTo>
                          <a:pt x="95" y="764"/>
                          <a:pt x="95" y="137"/>
                          <a:pt x="95" y="137"/>
                        </a:cubicBezTo>
                        <a:cubicBezTo>
                          <a:pt x="75" y="137"/>
                          <a:pt x="75" y="137"/>
                          <a:pt x="75" y="137"/>
                        </a:cubicBezTo>
                        <a:cubicBezTo>
                          <a:pt x="75" y="137"/>
                          <a:pt x="75" y="355"/>
                          <a:pt x="75" y="379"/>
                        </a:cubicBezTo>
                        <a:cubicBezTo>
                          <a:pt x="75" y="400"/>
                          <a:pt x="59" y="417"/>
                          <a:pt x="38" y="417"/>
                        </a:cubicBezTo>
                        <a:cubicBezTo>
                          <a:pt x="17" y="417"/>
                          <a:pt x="0" y="400"/>
                          <a:pt x="0" y="379"/>
                        </a:cubicBezTo>
                        <a:cubicBezTo>
                          <a:pt x="0" y="358"/>
                          <a:pt x="0" y="142"/>
                          <a:pt x="0" y="111"/>
                        </a:cubicBezTo>
                        <a:cubicBezTo>
                          <a:pt x="0" y="50"/>
                          <a:pt x="50" y="0"/>
                          <a:pt x="112" y="0"/>
                        </a:cubicBezTo>
                        <a:cubicBezTo>
                          <a:pt x="141" y="0"/>
                          <a:pt x="272" y="0"/>
                          <a:pt x="303" y="0"/>
                        </a:cubicBezTo>
                        <a:close/>
                      </a:path>
                    </a:pathLst>
                  </a:custGeom>
                  <a:grpFill/>
                  <a:ln>
                    <a:noFill/>
                  </a:ln>
                  <a:effectLst/>
                  <a:extLst/>
                </p:spPr>
                <p:txBody>
                  <a:bodyPr vert="horz" wrap="square" lIns="68580" tIns="34290" rIns="68580" bIns="34290" numCol="1" anchor="t" anchorCtr="0" compatLnSpc="1">
                    <a:prstTxWarp prst="textNoShape">
                      <a:avLst/>
                    </a:prstTxWarp>
                  </a:bodyPr>
                  <a:lstStyle/>
                  <a:p>
                    <a:pPr defTabSz="685772"/>
                    <a:endParaRPr lang="en-US" sz="1350" dirty="0">
                      <a:solidFill>
                        <a:srgbClr val="000000"/>
                      </a:solidFill>
                    </a:endParaRPr>
                  </a:p>
                </p:txBody>
              </p:sp>
              <p:sp>
                <p:nvSpPr>
                  <p:cNvPr id="80" name="Oval 24"/>
                  <p:cNvSpPr>
                    <a:spLocks noChangeArrowheads="1"/>
                  </p:cNvSpPr>
                  <p:nvPr/>
                </p:nvSpPr>
                <p:spPr bwMode="auto">
                  <a:xfrm>
                    <a:off x="5946107" y="1530168"/>
                    <a:ext cx="112282" cy="112557"/>
                  </a:xfrm>
                  <a:prstGeom prst="ellipse">
                    <a:avLst/>
                  </a:prstGeom>
                  <a:grpFill/>
                  <a:ln>
                    <a:noFill/>
                  </a:ln>
                  <a:effectLst/>
                  <a:extLst/>
                </p:spPr>
                <p:txBody>
                  <a:bodyPr vert="horz" wrap="square" lIns="68580" tIns="34290" rIns="68580" bIns="34290" numCol="1" anchor="t" anchorCtr="0" compatLnSpc="1">
                    <a:prstTxWarp prst="textNoShape">
                      <a:avLst/>
                    </a:prstTxWarp>
                  </a:bodyPr>
                  <a:lstStyle/>
                  <a:p>
                    <a:pPr defTabSz="685772"/>
                    <a:endParaRPr lang="en-US" sz="1350" dirty="0">
                      <a:solidFill>
                        <a:srgbClr val="000000"/>
                      </a:solidFill>
                    </a:endParaRPr>
                  </a:p>
                </p:txBody>
              </p:sp>
            </p:grpSp>
          </p:grpSp>
          <p:grpSp>
            <p:nvGrpSpPr>
              <p:cNvPr id="3" name="Group 2"/>
              <p:cNvGrpSpPr/>
              <p:nvPr/>
            </p:nvGrpSpPr>
            <p:grpSpPr>
              <a:xfrm>
                <a:off x="8973498" y="4266461"/>
                <a:ext cx="456058" cy="317488"/>
                <a:chOff x="1166448" y="1965880"/>
                <a:chExt cx="1393510" cy="970102"/>
              </a:xfrm>
            </p:grpSpPr>
            <p:sp>
              <p:nvSpPr>
                <p:cNvPr id="89" name="Freeform 168"/>
                <p:cNvSpPr>
                  <a:spLocks noEditPoints="1"/>
                </p:cNvSpPr>
                <p:nvPr/>
              </p:nvSpPr>
              <p:spPr bwMode="black">
                <a:xfrm>
                  <a:off x="1166448" y="1965880"/>
                  <a:ext cx="1038018" cy="894920"/>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77" tIns="34289" rIns="68577" bIns="34289" numCol="1" rtlCol="0" anchor="ctr" anchorCtr="0" compatLnSpc="1">
                  <a:prstTxWarp prst="textNoShape">
                    <a:avLst/>
                  </a:prstTxWarp>
                </a:bodyPr>
                <a:lstStyle/>
                <a:p>
                  <a:pPr defTabSz="555555"/>
                  <a:endParaRPr lang="en-US" sz="1350" spc="-92">
                    <a:solidFill>
                      <a:srgbClr val="072B60">
                        <a:lumMod val="50000"/>
                      </a:srgbClr>
                    </a:solidFill>
                    <a:latin typeface="Segoe Light" pitchFamily="34" charset="0"/>
                  </a:endParaRPr>
                </a:p>
              </p:txBody>
            </p:sp>
            <p:sp>
              <p:nvSpPr>
                <p:cNvPr id="90" name="Freeform 169"/>
                <p:cNvSpPr>
                  <a:spLocks/>
                </p:cNvSpPr>
                <p:nvPr/>
              </p:nvSpPr>
              <p:spPr bwMode="black">
                <a:xfrm>
                  <a:off x="1735105" y="2185956"/>
                  <a:ext cx="824853" cy="750026"/>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77" tIns="34289" rIns="68577" bIns="34289" numCol="1" rtlCol="0" anchor="ctr" anchorCtr="0" compatLnSpc="1">
                  <a:prstTxWarp prst="textNoShape">
                    <a:avLst/>
                  </a:prstTxWarp>
                </a:bodyPr>
                <a:lstStyle/>
                <a:p>
                  <a:pPr defTabSz="555555"/>
                  <a:endParaRPr lang="en-US" sz="1350" spc="-92">
                    <a:solidFill>
                      <a:srgbClr val="072B60">
                        <a:lumMod val="50000"/>
                      </a:srgbClr>
                    </a:solidFill>
                    <a:latin typeface="Segoe Light" pitchFamily="34" charset="0"/>
                  </a:endParaRPr>
                </a:p>
              </p:txBody>
            </p:sp>
          </p:grpSp>
        </p:grpSp>
      </p:grpSp>
      <p:grpSp>
        <p:nvGrpSpPr>
          <p:cNvPr id="37" name="Group 36"/>
          <p:cNvGrpSpPr/>
          <p:nvPr/>
        </p:nvGrpSpPr>
        <p:grpSpPr>
          <a:xfrm>
            <a:off x="3138170" y="2975526"/>
            <a:ext cx="1449571" cy="1449571"/>
            <a:chOff x="2052113" y="1638713"/>
            <a:chExt cx="1932761" cy="1932761"/>
          </a:xfrm>
        </p:grpSpPr>
        <p:sp>
          <p:nvSpPr>
            <p:cNvPr id="6" name="Rectangle 5"/>
            <p:cNvSpPr/>
            <p:nvPr/>
          </p:nvSpPr>
          <p:spPr bwMode="auto">
            <a:xfrm>
              <a:off x="2052113" y="1638713"/>
              <a:ext cx="1932761" cy="1932761"/>
            </a:xfrm>
            <a:prstGeom prst="rect">
              <a:avLst/>
            </a:prstGeom>
            <a:solidFill>
              <a:srgbClr val="9900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Instant Messaging</a:t>
              </a:r>
            </a:p>
          </p:txBody>
        </p:sp>
        <p:grpSp>
          <p:nvGrpSpPr>
            <p:cNvPr id="14" name="Group 13"/>
            <p:cNvGrpSpPr/>
            <p:nvPr/>
          </p:nvGrpSpPr>
          <p:grpSpPr>
            <a:xfrm>
              <a:off x="2321738" y="1979664"/>
              <a:ext cx="1393510" cy="970102"/>
              <a:chOff x="7467600" y="1545453"/>
              <a:chExt cx="1013639" cy="705652"/>
            </a:xfrm>
          </p:grpSpPr>
          <p:sp>
            <p:nvSpPr>
              <p:cNvPr id="15" name="Freeform 168"/>
              <p:cNvSpPr>
                <a:spLocks noEditPoints="1"/>
              </p:cNvSpPr>
              <p:nvPr/>
            </p:nvSpPr>
            <p:spPr bwMode="black">
              <a:xfrm>
                <a:off x="7467600" y="1545453"/>
                <a:ext cx="755055" cy="650965"/>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77" tIns="34289" rIns="68577" bIns="34289" numCol="1" rtlCol="0" anchor="ctr" anchorCtr="0" compatLnSpc="1">
                <a:prstTxWarp prst="textNoShape">
                  <a:avLst/>
                </a:prstTxWarp>
              </a:bodyPr>
              <a:lstStyle/>
              <a:p>
                <a:pPr defTabSz="555555"/>
                <a:endParaRPr lang="en-US" sz="1350" spc="-92">
                  <a:solidFill>
                    <a:srgbClr val="072B60">
                      <a:lumMod val="50000"/>
                    </a:srgbClr>
                  </a:solidFill>
                  <a:latin typeface="Segoe Light" pitchFamily="34" charset="0"/>
                </a:endParaRPr>
              </a:p>
            </p:txBody>
          </p:sp>
          <p:sp>
            <p:nvSpPr>
              <p:cNvPr id="16" name="Freeform 169"/>
              <p:cNvSpPr>
                <a:spLocks/>
              </p:cNvSpPr>
              <p:nvPr/>
            </p:nvSpPr>
            <p:spPr bwMode="black">
              <a:xfrm>
                <a:off x="7881240" y="1705536"/>
                <a:ext cx="599999" cy="545569"/>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77" tIns="34289" rIns="68577" bIns="34289" numCol="1" rtlCol="0" anchor="ctr" anchorCtr="0" compatLnSpc="1">
                <a:prstTxWarp prst="textNoShape">
                  <a:avLst/>
                </a:prstTxWarp>
              </a:bodyPr>
              <a:lstStyle/>
              <a:p>
                <a:pPr defTabSz="555555"/>
                <a:endParaRPr lang="en-US" sz="1350" spc="-92">
                  <a:solidFill>
                    <a:srgbClr val="072B60">
                      <a:lumMod val="50000"/>
                    </a:srgbClr>
                  </a:solidFill>
                  <a:latin typeface="Segoe Light" pitchFamily="34" charset="0"/>
                </a:endParaRPr>
              </a:p>
            </p:txBody>
          </p:sp>
        </p:grpSp>
      </p:grpSp>
      <p:grpSp>
        <p:nvGrpSpPr>
          <p:cNvPr id="38" name="Group 37"/>
          <p:cNvGrpSpPr/>
          <p:nvPr/>
        </p:nvGrpSpPr>
        <p:grpSpPr>
          <a:xfrm>
            <a:off x="6204547" y="2975525"/>
            <a:ext cx="1449571" cy="1449571"/>
            <a:chOff x="4102726" y="1638713"/>
            <a:chExt cx="1932761" cy="1932761"/>
          </a:xfrm>
        </p:grpSpPr>
        <p:sp>
          <p:nvSpPr>
            <p:cNvPr id="7" name="Rectangle 6"/>
            <p:cNvSpPr/>
            <p:nvPr/>
          </p:nvSpPr>
          <p:spPr bwMode="auto">
            <a:xfrm>
              <a:off x="4102726" y="1638713"/>
              <a:ext cx="1932761" cy="193276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Segreteria Tel.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7"/>
            <a:stretch>
              <a:fillRect/>
            </a:stretch>
          </p:blipFill>
          <p:spPr>
            <a:xfrm>
              <a:off x="4492298" y="2266899"/>
              <a:ext cx="1153616" cy="476363"/>
            </a:xfrm>
            <a:prstGeom prst="rect">
              <a:avLst/>
            </a:prstGeom>
          </p:spPr>
        </p:pic>
      </p:grpSp>
      <p:grpSp>
        <p:nvGrpSpPr>
          <p:cNvPr id="39" name="Group 38"/>
          <p:cNvGrpSpPr/>
          <p:nvPr/>
        </p:nvGrpSpPr>
        <p:grpSpPr>
          <a:xfrm>
            <a:off x="3138170" y="1450762"/>
            <a:ext cx="1449571" cy="1449571"/>
            <a:chOff x="6153338" y="1638713"/>
            <a:chExt cx="1932761" cy="1932761"/>
          </a:xfrm>
        </p:grpSpPr>
        <p:sp>
          <p:nvSpPr>
            <p:cNvPr id="8" name="Rectangle 7"/>
            <p:cNvSpPr/>
            <p:nvPr/>
          </p:nvSpPr>
          <p:spPr bwMode="auto">
            <a:xfrm>
              <a:off x="6153338" y="1638713"/>
              <a:ext cx="1932761" cy="193276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Video </a:t>
              </a:r>
              <a:r>
                <a:rPr lang="en-US" sz="1200" dirty="0" err="1">
                  <a:gradFill>
                    <a:gsLst>
                      <a:gs pos="0">
                        <a:srgbClr val="FFFFFF"/>
                      </a:gs>
                      <a:gs pos="100000">
                        <a:srgbClr val="FFFFFF"/>
                      </a:gs>
                    </a:gsLst>
                    <a:lin ang="5400000" scaled="0"/>
                  </a:gradFill>
                  <a:ea typeface="Segoe UI" pitchFamily="34" charset="0"/>
                  <a:cs typeface="Segoe UI" pitchFamily="34" charset="0"/>
                </a:rPr>
                <a:t>Conferenza</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8"/>
            <a:stretch>
              <a:fillRect/>
            </a:stretch>
          </p:blipFill>
          <p:spPr>
            <a:xfrm>
              <a:off x="6776176" y="1993523"/>
              <a:ext cx="687084" cy="880032"/>
            </a:xfrm>
            <a:prstGeom prst="rect">
              <a:avLst/>
            </a:prstGeom>
          </p:spPr>
        </p:pic>
      </p:grpSp>
      <p:grpSp>
        <p:nvGrpSpPr>
          <p:cNvPr id="4" name="Group 3"/>
          <p:cNvGrpSpPr/>
          <p:nvPr/>
        </p:nvGrpSpPr>
        <p:grpSpPr>
          <a:xfrm>
            <a:off x="6204547" y="1450762"/>
            <a:ext cx="1449571" cy="1449571"/>
            <a:chOff x="8253111" y="1300518"/>
            <a:chExt cx="1932761" cy="1932761"/>
          </a:xfrm>
        </p:grpSpPr>
        <p:sp>
          <p:nvSpPr>
            <p:cNvPr id="12" name="Rectangle 11"/>
            <p:cNvSpPr/>
            <p:nvPr/>
          </p:nvSpPr>
          <p:spPr bwMode="auto">
            <a:xfrm>
              <a:off x="8253111" y="1300518"/>
              <a:ext cx="1932761" cy="19327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b" anchorCtr="0" forceAA="0" compatLnSpc="1">
              <a:prstTxWarp prst="textNoShape">
                <a:avLst/>
              </a:prstTxWarp>
              <a:noAutofit/>
            </a:bodyPr>
            <a:lstStyle/>
            <a:p>
              <a:pPr defTabSz="685574" fontAlgn="base">
                <a:spcBef>
                  <a:spcPct val="0"/>
                </a:spcBef>
                <a:spcAft>
                  <a:spcPct val="0"/>
                </a:spcAft>
              </a:pPr>
              <a:r>
                <a:rPr lang="en-US" sz="1200" dirty="0" err="1">
                  <a:gradFill>
                    <a:gsLst>
                      <a:gs pos="0">
                        <a:srgbClr val="FFFFFF"/>
                      </a:gs>
                      <a:gs pos="100000">
                        <a:srgbClr val="FFFFFF"/>
                      </a:gs>
                    </a:gsLst>
                    <a:lin ang="5400000" scaled="0"/>
                  </a:gradFill>
                  <a:ea typeface="Segoe UI" pitchFamily="34" charset="0"/>
                  <a:cs typeface="Segoe UI" pitchFamily="34" charset="0"/>
                </a:rPr>
                <a:t>Telefonia</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pic>
          <p:nvPicPr>
            <p:cNvPr id="185" name="Picture 184"/>
            <p:cNvPicPr>
              <a:picLocks noChangeAspect="1"/>
            </p:cNvPicPr>
            <p:nvPr/>
          </p:nvPicPr>
          <p:blipFill>
            <a:blip r:embed="rId9"/>
            <a:stretch>
              <a:fillRect/>
            </a:stretch>
          </p:blipFill>
          <p:spPr>
            <a:xfrm>
              <a:off x="9005323" y="1775276"/>
              <a:ext cx="435179" cy="640135"/>
            </a:xfrm>
            <a:prstGeom prst="rect">
              <a:avLst/>
            </a:prstGeom>
          </p:spPr>
        </p:pic>
      </p:grpSp>
      <p:pic>
        <p:nvPicPr>
          <p:cNvPr id="1026" name="Picture 2" descr="C:\Users\v-junyo\Documents\Jun_Mesh\Microsoft Files\DesignTools\Brand Photos\Windows 7\Commercial\COMMERCIAL\WIN12_Kiki_02.png"/>
          <p:cNvPicPr>
            <a:picLocks noChangeAspect="1" noChangeArrowheads="1"/>
          </p:cNvPicPr>
          <p:nvPr/>
        </p:nvPicPr>
        <p:blipFill rotWithShape="1">
          <a:blip r:embed="rId10">
            <a:extLst>
              <a:ext uri="{28A0092B-C50C-407E-A947-70E740481C1C}">
                <a14:useLocalDpi xmlns:a14="http://schemas.microsoft.com/office/drawing/2010/main" val="0"/>
              </a:ext>
            </a:extLst>
          </a:blip>
          <a:srcRect l="24279" r="11831"/>
          <a:stretch/>
        </p:blipFill>
        <p:spPr bwMode="auto">
          <a:xfrm>
            <a:off x="3279553" y="1446529"/>
            <a:ext cx="2698709" cy="28109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junyo\Documents\Jun_Mesh\Microsoft Files\DesignTools\Brand Photos\Unified Communications\Brand Library - no exp\UC10_JD Yolanda Steve_001.jpg"/>
          <p:cNvPicPr>
            <a:picLocks noChangeAspect="1" noChangeArrowheads="1"/>
          </p:cNvPicPr>
          <p:nvPr/>
        </p:nvPicPr>
        <p:blipFill rotWithShape="1">
          <a:blip r:embed="rId11">
            <a:extLst>
              <a:ext uri="{28A0092B-C50C-407E-A947-70E740481C1C}">
                <a14:useLocalDpi xmlns:a14="http://schemas.microsoft.com/office/drawing/2010/main" val="0"/>
              </a:ext>
            </a:extLst>
          </a:blip>
          <a:srcRect l="28371" r="7897"/>
          <a:stretch/>
        </p:blipFill>
        <p:spPr bwMode="auto">
          <a:xfrm>
            <a:off x="3181614" y="1446529"/>
            <a:ext cx="2698709" cy="2810921"/>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bwMode="auto">
          <a:xfrm>
            <a:off x="3181614" y="2864764"/>
            <a:ext cx="2698709" cy="139485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34290" rIns="34290" bIns="68580" numCol="1" spcCol="0" rtlCol="0" fromWordArt="0" anchor="b" anchorCtr="0" forceAA="0" compatLnSpc="1">
            <a:prstTxWarp prst="textNoShape">
              <a:avLst/>
            </a:prstTxWarp>
            <a:noAutofit/>
          </a:bodyPr>
          <a:lstStyle/>
          <a:p>
            <a:pPr defTabSz="685574" fontAlgn="base">
              <a:lnSpc>
                <a:spcPct val="90000"/>
              </a:lnSpc>
              <a:spcBef>
                <a:spcPct val="0"/>
              </a:spcBef>
              <a:spcAft>
                <a:spcPct val="0"/>
              </a:spcAft>
            </a:pPr>
            <a:r>
              <a:rPr lang="en-US" sz="1500" spc="-38" dirty="0" err="1">
                <a:gradFill>
                  <a:gsLst>
                    <a:gs pos="0">
                      <a:srgbClr val="FFFFFF"/>
                    </a:gs>
                    <a:gs pos="100000">
                      <a:srgbClr val="FFFFFF"/>
                    </a:gs>
                  </a:gsLst>
                  <a:lin ang="5400000" scaled="0"/>
                </a:gradFill>
                <a:ea typeface="Segoe UI" pitchFamily="34" charset="0"/>
                <a:cs typeface="Segoe UI" pitchFamily="34" charset="0"/>
              </a:rPr>
              <a:t>Adozione</a:t>
            </a:r>
            <a:r>
              <a:rPr lang="en-US" sz="1500" spc="-38" dirty="0">
                <a:gradFill>
                  <a:gsLst>
                    <a:gs pos="0">
                      <a:srgbClr val="FFFFFF"/>
                    </a:gs>
                    <a:gs pos="100000">
                      <a:srgbClr val="FFFFFF"/>
                    </a:gs>
                  </a:gsLst>
                  <a:lin ang="5400000" scaled="0"/>
                </a:gradFill>
                <a:ea typeface="Segoe UI" pitchFamily="34" charset="0"/>
                <a:cs typeface="Segoe UI" pitchFamily="34" charset="0"/>
              </a:rPr>
              <a:t> in </a:t>
            </a:r>
            <a:r>
              <a:rPr lang="en-US" sz="1500" spc="-38" dirty="0" err="1">
                <a:gradFill>
                  <a:gsLst>
                    <a:gs pos="0">
                      <a:srgbClr val="FFFFFF"/>
                    </a:gs>
                    <a:gs pos="100000">
                      <a:srgbClr val="FFFFFF"/>
                    </a:gs>
                  </a:gsLst>
                  <a:lin ang="5400000" scaled="0"/>
                </a:gradFill>
                <a:ea typeface="Segoe UI" pitchFamily="34" charset="0"/>
                <a:cs typeface="Segoe UI" pitchFamily="34" charset="0"/>
              </a:rPr>
              <a:t>aumento</a:t>
            </a:r>
            <a:r>
              <a:rPr lang="en-US" sz="1500" spc="-38" dirty="0">
                <a:gradFill>
                  <a:gsLst>
                    <a:gs pos="0">
                      <a:srgbClr val="FFFFFF"/>
                    </a:gs>
                    <a:gs pos="100000">
                      <a:srgbClr val="FFFFFF"/>
                    </a:gs>
                  </a:gsLst>
                  <a:lin ang="5400000" scaled="0"/>
                </a:gradFill>
                <a:ea typeface="Segoe UI" pitchFamily="34" charset="0"/>
                <a:cs typeface="Segoe UI" pitchFamily="34" charset="0"/>
              </a:rPr>
              <a:t> per </a:t>
            </a:r>
            <a:r>
              <a:rPr lang="en-US" sz="1500" spc="-38" dirty="0" err="1">
                <a:gradFill>
                  <a:gsLst>
                    <a:gs pos="0">
                      <a:srgbClr val="FFFFFF"/>
                    </a:gs>
                    <a:gs pos="100000">
                      <a:srgbClr val="FFFFFF"/>
                    </a:gs>
                  </a:gsLst>
                  <a:lin ang="5400000" scaled="0"/>
                </a:gradFill>
                <a:ea typeface="Segoe UI" pitchFamily="34" charset="0"/>
                <a:cs typeface="Segoe UI" pitchFamily="34" charset="0"/>
              </a:rPr>
              <a:t>il</a:t>
            </a:r>
            <a:r>
              <a:rPr lang="en-US" sz="1500" spc="-38" dirty="0">
                <a:gradFill>
                  <a:gsLst>
                    <a:gs pos="0">
                      <a:srgbClr val="FFFFFF"/>
                    </a:gs>
                    <a:gs pos="100000">
                      <a:srgbClr val="FFFFFF"/>
                    </a:gs>
                  </a:gsLst>
                  <a:lin ang="5400000" scaled="0"/>
                </a:gradFill>
                <a:ea typeface="Segoe UI" pitchFamily="34" charset="0"/>
                <a:cs typeface="Segoe UI" pitchFamily="34" charset="0"/>
              </a:rPr>
              <a:t> single unified client</a:t>
            </a:r>
          </a:p>
        </p:txBody>
      </p:sp>
      <p:sp>
        <p:nvSpPr>
          <p:cNvPr id="99" name="Rectangle 98"/>
          <p:cNvSpPr/>
          <p:nvPr/>
        </p:nvSpPr>
        <p:spPr bwMode="auto">
          <a:xfrm>
            <a:off x="3279553" y="2551510"/>
            <a:ext cx="2698710" cy="1708106"/>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34290" rIns="34290" bIns="68580" numCol="1" spcCol="0" rtlCol="0" fromWordArt="0" anchor="b" anchorCtr="0" forceAA="0" compatLnSpc="1">
            <a:prstTxWarp prst="textNoShape">
              <a:avLst/>
            </a:prstTxWarp>
            <a:noAutofit/>
          </a:bodyPr>
          <a:lstStyle/>
          <a:p>
            <a:pPr defTabSz="685574" fontAlgn="base">
              <a:lnSpc>
                <a:spcPct val="90000"/>
              </a:lnSpc>
              <a:spcBef>
                <a:spcPct val="0"/>
              </a:spcBef>
              <a:spcAft>
                <a:spcPct val="0"/>
              </a:spcAft>
            </a:pPr>
            <a:r>
              <a:rPr lang="en-US" sz="1500" spc="-38" dirty="0">
                <a:gradFill>
                  <a:gsLst>
                    <a:gs pos="0">
                      <a:srgbClr val="FFFFFF"/>
                    </a:gs>
                    <a:gs pos="100000">
                      <a:srgbClr val="FFFFFF"/>
                    </a:gs>
                  </a:gsLst>
                  <a:lin ang="5400000" scaled="0"/>
                </a:gradFill>
                <a:ea typeface="Segoe UI" pitchFamily="34" charset="0"/>
                <a:cs typeface="Segoe UI" pitchFamily="34" charset="0"/>
              </a:rPr>
              <a:t>Un </a:t>
            </a:r>
            <a:r>
              <a:rPr lang="en-US" sz="1500" spc="-38" dirty="0" err="1">
                <a:gradFill>
                  <a:gsLst>
                    <a:gs pos="0">
                      <a:srgbClr val="FFFFFF"/>
                    </a:gs>
                    <a:gs pos="100000">
                      <a:srgbClr val="FFFFFF"/>
                    </a:gs>
                  </a:gsLst>
                  <a:lin ang="5400000" scaled="0"/>
                </a:gradFill>
                <a:ea typeface="Segoe UI" pitchFamily="34" charset="0"/>
                <a:cs typeface="Segoe UI" pitchFamily="34" charset="0"/>
              </a:rPr>
              <a:t>sistema</a:t>
            </a:r>
            <a:r>
              <a:rPr lang="en-US" sz="1500" spc="-38" dirty="0">
                <a:gradFill>
                  <a:gsLst>
                    <a:gs pos="0">
                      <a:srgbClr val="FFFFFF"/>
                    </a:gs>
                    <a:gs pos="100000">
                      <a:srgbClr val="FFFFFF"/>
                    </a:gs>
                  </a:gsLst>
                  <a:lin ang="5400000" scaled="0"/>
                </a:gradFill>
                <a:ea typeface="Segoe UI" pitchFamily="34" charset="0"/>
                <a:cs typeface="Segoe UI" pitchFamily="34" charset="0"/>
              </a:rPr>
              <a:t> </a:t>
            </a:r>
            <a:r>
              <a:rPr lang="en-US" sz="1500" spc="-38" dirty="0" err="1">
                <a:gradFill>
                  <a:gsLst>
                    <a:gs pos="0">
                      <a:srgbClr val="FFFFFF"/>
                    </a:gs>
                    <a:gs pos="100000">
                      <a:srgbClr val="FFFFFF"/>
                    </a:gs>
                  </a:gsLst>
                  <a:lin ang="5400000" scaled="0"/>
                </a:gradFill>
                <a:ea typeface="Segoe UI" pitchFamily="34" charset="0"/>
                <a:cs typeface="Segoe UI" pitchFamily="34" charset="0"/>
              </a:rPr>
              <a:t>unico</a:t>
            </a:r>
            <a:r>
              <a:rPr lang="en-US" sz="1500" spc="-38" dirty="0">
                <a:gradFill>
                  <a:gsLst>
                    <a:gs pos="0">
                      <a:srgbClr val="FFFFFF"/>
                    </a:gs>
                    <a:gs pos="100000">
                      <a:srgbClr val="FFFFFF"/>
                    </a:gs>
                  </a:gsLst>
                  <a:lin ang="5400000" scaled="0"/>
                </a:gradFill>
                <a:ea typeface="Segoe UI" pitchFamily="34" charset="0"/>
                <a:cs typeface="Segoe UI" pitchFamily="34" charset="0"/>
              </a:rPr>
              <a:t> di </a:t>
            </a:r>
            <a:r>
              <a:rPr lang="en-US" sz="1500" spc="-38" dirty="0" err="1">
                <a:gradFill>
                  <a:gsLst>
                    <a:gs pos="0">
                      <a:srgbClr val="FFFFFF"/>
                    </a:gs>
                    <a:gs pos="100000">
                      <a:srgbClr val="FFFFFF"/>
                    </a:gs>
                  </a:gsLst>
                  <a:lin ang="5400000" scaled="0"/>
                </a:gradFill>
                <a:ea typeface="Segoe UI" pitchFamily="34" charset="0"/>
                <a:cs typeface="Segoe UI" pitchFamily="34" charset="0"/>
              </a:rPr>
              <a:t>amministrazione</a:t>
            </a:r>
            <a:endParaRPr lang="en-US" sz="1500" spc="-38" dirty="0">
              <a:gradFill>
                <a:gsLst>
                  <a:gs pos="0">
                    <a:srgbClr val="FFFFFF"/>
                  </a:gs>
                  <a:gs pos="100000">
                    <a:srgbClr val="FFFFFF"/>
                  </a:gs>
                </a:gsLst>
                <a:lin ang="5400000" scaled="0"/>
              </a:gradFill>
              <a:ea typeface="Segoe UI" pitchFamily="34" charset="0"/>
              <a:cs typeface="Segoe UI" pitchFamily="34" charset="0"/>
            </a:endParaRPr>
          </a:p>
        </p:txBody>
      </p:sp>
      <p:sp>
        <p:nvSpPr>
          <p:cNvPr id="301" name="Title 1"/>
          <p:cNvSpPr txBox="1">
            <a:spLocks/>
          </p:cNvSpPr>
          <p:nvPr/>
        </p:nvSpPr>
        <p:spPr>
          <a:xfrm>
            <a:off x="367310" y="247656"/>
            <a:ext cx="8752282" cy="56092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4050" dirty="0" err="1">
                <a:gradFill>
                  <a:gsLst>
                    <a:gs pos="1250">
                      <a:srgbClr val="0072C6"/>
                    </a:gs>
                    <a:gs pos="100000">
                      <a:srgbClr val="0072C6"/>
                    </a:gs>
                  </a:gsLst>
                  <a:lin ang="5400000" scaled="0"/>
                </a:gradFill>
              </a:rPr>
              <a:t>Applicazioni</a:t>
            </a:r>
            <a:r>
              <a:rPr sz="4050" dirty="0">
                <a:gradFill>
                  <a:gsLst>
                    <a:gs pos="1250">
                      <a:srgbClr val="0072C6"/>
                    </a:gs>
                    <a:gs pos="100000">
                      <a:srgbClr val="0072C6"/>
                    </a:gs>
                  </a:gsLst>
                  <a:lin ang="5400000" scaled="0"/>
                </a:gradFill>
              </a:rPr>
              <a:t> </a:t>
            </a:r>
            <a:r>
              <a:rPr sz="4050" dirty="0" err="1" smtClean="0">
                <a:gradFill>
                  <a:gsLst>
                    <a:gs pos="1250">
                      <a:srgbClr val="0072C6"/>
                    </a:gs>
                    <a:gs pos="100000">
                      <a:srgbClr val="0072C6"/>
                    </a:gs>
                  </a:gsLst>
                  <a:lin ang="5400000" scaled="0"/>
                </a:gradFill>
              </a:rPr>
              <a:t>utilizzate</a:t>
            </a:r>
            <a:endParaRPr sz="4050" dirty="0">
              <a:gradFill>
                <a:gsLst>
                  <a:gs pos="1250">
                    <a:srgbClr val="0072C6"/>
                  </a:gs>
                  <a:gs pos="100000">
                    <a:srgbClr val="0072C6"/>
                  </a:gs>
                </a:gsLst>
                <a:lin ang="5400000" scaled="0"/>
              </a:gradFill>
            </a:endParaRPr>
          </a:p>
        </p:txBody>
      </p:sp>
      <p:sp>
        <p:nvSpPr>
          <p:cNvPr id="186" name="Rectangle 185"/>
          <p:cNvSpPr/>
          <p:nvPr/>
        </p:nvSpPr>
        <p:spPr bwMode="auto">
          <a:xfrm>
            <a:off x="3181614" y="1446528"/>
            <a:ext cx="2796649" cy="28109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ea typeface="Segoe UI" pitchFamily="34" charset="0"/>
              <a:cs typeface="Segoe UI" pitchFamily="34" charset="0"/>
            </a:endParaRPr>
          </a:p>
        </p:txBody>
      </p:sp>
      <p:pic>
        <p:nvPicPr>
          <p:cNvPr id="188" name="Picture 187"/>
          <p:cNvPicPr>
            <a:picLocks noChangeAspect="1"/>
          </p:cNvPicPr>
          <p:nvPr/>
        </p:nvPicPr>
        <p:blipFill rotWithShape="1">
          <a:blip r:embed="rId12">
            <a:extLst>
              <a:ext uri="{28A0092B-C50C-407E-A947-70E740481C1C}">
                <a14:useLocalDpi xmlns:a14="http://schemas.microsoft.com/office/drawing/2010/main" val="0"/>
              </a:ext>
            </a:extLst>
          </a:blip>
          <a:srcRect l="44253"/>
          <a:stretch/>
        </p:blipFill>
        <p:spPr bwMode="black">
          <a:xfrm>
            <a:off x="3955268" y="1922731"/>
            <a:ext cx="1297883" cy="1097280"/>
          </a:xfrm>
          <a:prstGeom prst="rect">
            <a:avLst/>
          </a:prstGeom>
        </p:spPr>
      </p:pic>
      <p:grpSp>
        <p:nvGrpSpPr>
          <p:cNvPr id="226" name="Group 225"/>
          <p:cNvGrpSpPr/>
          <p:nvPr/>
        </p:nvGrpSpPr>
        <p:grpSpPr>
          <a:xfrm>
            <a:off x="3481048" y="3871968"/>
            <a:ext cx="288828" cy="201071"/>
            <a:chOff x="7196004" y="5140747"/>
            <a:chExt cx="385104" cy="268094"/>
          </a:xfrm>
        </p:grpSpPr>
        <p:sp>
          <p:nvSpPr>
            <p:cNvPr id="190" name="Freeform 168"/>
            <p:cNvSpPr>
              <a:spLocks noEditPoints="1"/>
            </p:cNvSpPr>
            <p:nvPr/>
          </p:nvSpPr>
          <p:spPr bwMode="black">
            <a:xfrm>
              <a:off x="7196004" y="5140747"/>
              <a:ext cx="286863" cy="247317"/>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77" tIns="34289" rIns="68577" bIns="34289" numCol="1" rtlCol="0" anchor="ctr" anchorCtr="0" compatLnSpc="1">
              <a:prstTxWarp prst="textNoShape">
                <a:avLst/>
              </a:prstTxWarp>
            </a:bodyPr>
            <a:lstStyle/>
            <a:p>
              <a:pPr defTabSz="555555"/>
              <a:endParaRPr lang="en-US" sz="1350" spc="-92">
                <a:solidFill>
                  <a:srgbClr val="072B60">
                    <a:lumMod val="50000"/>
                  </a:srgbClr>
                </a:solidFill>
                <a:latin typeface="Segoe Light" pitchFamily="34" charset="0"/>
              </a:endParaRPr>
            </a:p>
          </p:txBody>
        </p:sp>
        <p:sp>
          <p:nvSpPr>
            <p:cNvPr id="191" name="Freeform 169"/>
            <p:cNvSpPr>
              <a:spLocks/>
            </p:cNvSpPr>
            <p:nvPr/>
          </p:nvSpPr>
          <p:spPr bwMode="black">
            <a:xfrm>
              <a:off x="7353155" y="5201567"/>
              <a:ext cx="227953" cy="207274"/>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77" tIns="34289" rIns="68577" bIns="34289" numCol="1" rtlCol="0" anchor="ctr" anchorCtr="0" compatLnSpc="1">
              <a:prstTxWarp prst="textNoShape">
                <a:avLst/>
              </a:prstTxWarp>
            </a:bodyPr>
            <a:lstStyle/>
            <a:p>
              <a:pPr defTabSz="555555"/>
              <a:endParaRPr lang="en-US" sz="1350" spc="-92">
                <a:solidFill>
                  <a:srgbClr val="072B60">
                    <a:lumMod val="50000"/>
                  </a:srgbClr>
                </a:solidFill>
                <a:latin typeface="Segoe Light" pitchFamily="34" charset="0"/>
              </a:endParaRPr>
            </a:p>
          </p:txBody>
        </p:sp>
      </p:grpSp>
      <p:grpSp>
        <p:nvGrpSpPr>
          <p:cNvPr id="227" name="Group 226"/>
          <p:cNvGrpSpPr/>
          <p:nvPr/>
        </p:nvGrpSpPr>
        <p:grpSpPr>
          <a:xfrm>
            <a:off x="4940645" y="3786736"/>
            <a:ext cx="391690" cy="275809"/>
            <a:chOff x="6457285" y="5048981"/>
            <a:chExt cx="522253" cy="367745"/>
          </a:xfrm>
        </p:grpSpPr>
        <p:pic>
          <p:nvPicPr>
            <p:cNvPr id="192" name="Picture 47" descr="C:\Users\sakuu\Documents\Ballmer MGX 2011\Tile Icons\Calend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6457285" y="5176813"/>
              <a:ext cx="280319" cy="239913"/>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p:cNvPicPr>
              <a:picLocks noChangeAspect="1"/>
            </p:cNvPicPr>
            <p:nvPr/>
          </p:nvPicPr>
          <p:blipFill>
            <a:blip r:embed="rId4"/>
            <a:stretch>
              <a:fillRect/>
            </a:stretch>
          </p:blipFill>
          <p:spPr>
            <a:xfrm rot="1270416">
              <a:off x="6627697" y="5048981"/>
              <a:ext cx="351841" cy="351933"/>
            </a:xfrm>
            <a:prstGeom prst="rect">
              <a:avLst/>
            </a:prstGeom>
          </p:spPr>
        </p:pic>
      </p:grpSp>
      <p:pic>
        <p:nvPicPr>
          <p:cNvPr id="195" name="Picture 194"/>
          <p:cNvPicPr>
            <a:picLocks noChangeAspect="1"/>
          </p:cNvPicPr>
          <p:nvPr/>
        </p:nvPicPr>
        <p:blipFill>
          <a:blip r:embed="rId7"/>
          <a:stretch>
            <a:fillRect/>
          </a:stretch>
        </p:blipFill>
        <p:spPr>
          <a:xfrm>
            <a:off x="3966685" y="3926914"/>
            <a:ext cx="220811" cy="91179"/>
          </a:xfrm>
          <a:prstGeom prst="rect">
            <a:avLst/>
          </a:prstGeom>
        </p:spPr>
      </p:pic>
      <p:grpSp>
        <p:nvGrpSpPr>
          <p:cNvPr id="228" name="Group 227"/>
          <p:cNvGrpSpPr/>
          <p:nvPr/>
        </p:nvGrpSpPr>
        <p:grpSpPr>
          <a:xfrm>
            <a:off x="4449126" y="3860635"/>
            <a:ext cx="310169" cy="223739"/>
            <a:chOff x="5571132" y="5154276"/>
            <a:chExt cx="413558" cy="298319"/>
          </a:xfrm>
        </p:grpSpPr>
        <p:sp>
          <p:nvSpPr>
            <p:cNvPr id="198" name="Freeform 89"/>
            <p:cNvSpPr>
              <a:spLocks noEditPoints="1"/>
            </p:cNvSpPr>
            <p:nvPr/>
          </p:nvSpPr>
          <p:spPr bwMode="black">
            <a:xfrm>
              <a:off x="5571132" y="5154276"/>
              <a:ext cx="413558" cy="298319"/>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29" tIns="30865" rIns="61729" bIns="30865" numCol="1" anchor="t" anchorCtr="0" compatLnSpc="1">
              <a:prstTxWarp prst="textNoShape">
                <a:avLst/>
              </a:prstTxWarp>
            </a:bodyPr>
            <a:lstStyle/>
            <a:p>
              <a:pPr defTabSz="685772"/>
              <a:endParaRPr lang="en-US" sz="1200">
                <a:solidFill>
                  <a:srgbClr val="000000"/>
                </a:solidFill>
              </a:endParaRPr>
            </a:p>
          </p:txBody>
        </p:sp>
        <p:pic>
          <p:nvPicPr>
            <p:cNvPr id="199" name="Picture 198"/>
            <p:cNvPicPr>
              <a:picLocks noChangeAspect="1"/>
            </p:cNvPicPr>
            <p:nvPr/>
          </p:nvPicPr>
          <p:blipFill>
            <a:blip r:embed="rId8"/>
            <a:stretch>
              <a:fillRect/>
            </a:stretch>
          </p:blipFill>
          <p:spPr>
            <a:xfrm>
              <a:off x="5730101" y="5195764"/>
              <a:ext cx="95621" cy="122474"/>
            </a:xfrm>
            <a:prstGeom prst="rect">
              <a:avLst/>
            </a:prstGeom>
          </p:spPr>
        </p:pic>
      </p:grpSp>
      <p:pic>
        <p:nvPicPr>
          <p:cNvPr id="202" name="Picture 201"/>
          <p:cNvPicPr>
            <a:picLocks noChangeAspect="1"/>
          </p:cNvPicPr>
          <p:nvPr/>
        </p:nvPicPr>
        <p:blipFill>
          <a:blip r:embed="rId9"/>
          <a:stretch>
            <a:fillRect/>
          </a:stretch>
        </p:blipFill>
        <p:spPr>
          <a:xfrm>
            <a:off x="5491513" y="3879953"/>
            <a:ext cx="125835" cy="185100"/>
          </a:xfrm>
          <a:prstGeom prst="rect">
            <a:avLst/>
          </a:prstGeom>
        </p:spPr>
      </p:pic>
      <p:sp>
        <p:nvSpPr>
          <p:cNvPr id="230" name="TextBox 229"/>
          <p:cNvSpPr txBox="1"/>
          <p:nvPr/>
        </p:nvSpPr>
        <p:spPr>
          <a:xfrm>
            <a:off x="3227416" y="3429453"/>
            <a:ext cx="2684197" cy="230832"/>
          </a:xfrm>
          <a:prstGeom prst="rect">
            <a:avLst/>
          </a:prstGeom>
          <a:noFill/>
        </p:spPr>
        <p:txBody>
          <a:bodyPr wrap="none" lIns="0" tIns="0" rIns="0" bIns="0" rtlCol="0">
            <a:spAutoFit/>
          </a:bodyPr>
          <a:lstStyle/>
          <a:p>
            <a:pPr algn="ctr" defTabSz="685772"/>
            <a:r>
              <a:rPr lang="en-US" sz="1500" spc="-53" dirty="0" err="1">
                <a:solidFill>
                  <a:srgbClr val="FFFFFF"/>
                </a:solidFill>
                <a:latin typeface="Segoe UI Light"/>
              </a:rPr>
              <a:t>Piattaforma</a:t>
            </a:r>
            <a:r>
              <a:rPr lang="en-US" sz="1500" spc="-53" dirty="0">
                <a:solidFill>
                  <a:srgbClr val="FFFFFF"/>
                </a:solidFill>
                <a:latin typeface="Segoe UI Light"/>
              </a:rPr>
              <a:t> Unified communications</a:t>
            </a:r>
          </a:p>
        </p:txBody>
      </p:sp>
      <p:cxnSp>
        <p:nvCxnSpPr>
          <p:cNvPr id="232" name="Straight Connector 231"/>
          <p:cNvCxnSpPr/>
          <p:nvPr/>
        </p:nvCxnSpPr>
        <p:spPr>
          <a:xfrm>
            <a:off x="3448216" y="3757641"/>
            <a:ext cx="2229274" cy="0"/>
          </a:xfrm>
          <a:prstGeom prst="line">
            <a:avLst/>
          </a:prstGeom>
          <a:ln w="3175">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243" name="Rectangle 242"/>
          <p:cNvSpPr/>
          <p:nvPr/>
        </p:nvSpPr>
        <p:spPr bwMode="auto">
          <a:xfrm>
            <a:off x="3173676" y="4257448"/>
            <a:ext cx="2796649" cy="886052"/>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ea typeface="Segoe UI" pitchFamily="34" charset="0"/>
              <a:cs typeface="Segoe UI" pitchFamily="34" charset="0"/>
            </a:endParaRPr>
          </a:p>
        </p:txBody>
      </p:sp>
      <p:sp>
        <p:nvSpPr>
          <p:cNvPr id="203" name="Title 1"/>
          <p:cNvSpPr>
            <a:spLocks noGrp="1"/>
          </p:cNvSpPr>
          <p:nvPr>
            <p:ph type="title"/>
          </p:nvPr>
        </p:nvSpPr>
        <p:spPr>
          <a:xfrm>
            <a:off x="380884" y="245489"/>
            <a:ext cx="8363938" cy="387798"/>
          </a:xfrm>
        </p:spPr>
        <p:txBody>
          <a:bodyPr/>
          <a:lstStyle/>
          <a:p>
            <a:r>
              <a:rPr lang="en-US" sz="4050" dirty="0" smtClean="0">
                <a:gradFill>
                  <a:gsLst>
                    <a:gs pos="1250">
                      <a:srgbClr val="0072C6"/>
                    </a:gs>
                    <a:gs pos="100000">
                      <a:srgbClr val="0072C6"/>
                    </a:gs>
                  </a:gsLst>
                  <a:lin ang="5400000" scaled="0"/>
                </a:gradFill>
                <a:latin typeface="+mj-lt"/>
              </a:rPr>
              <a:t>Unified </a:t>
            </a:r>
            <a:r>
              <a:rPr lang="en-US" sz="4050" dirty="0">
                <a:gradFill>
                  <a:gsLst>
                    <a:gs pos="1250">
                      <a:srgbClr val="0072C6"/>
                    </a:gs>
                    <a:gs pos="100000">
                      <a:srgbClr val="0072C6"/>
                    </a:gs>
                  </a:gsLst>
                  <a:lin ang="5400000" scaled="0"/>
                </a:gradFill>
                <a:latin typeface="+mj-lt"/>
              </a:rPr>
              <a:t>Communications</a:t>
            </a:r>
          </a:p>
        </p:txBody>
      </p:sp>
      <p:sp>
        <p:nvSpPr>
          <p:cNvPr id="64" name="TextBox 63"/>
          <p:cNvSpPr txBox="1"/>
          <p:nvPr/>
        </p:nvSpPr>
        <p:spPr>
          <a:xfrm>
            <a:off x="3315342" y="3166039"/>
            <a:ext cx="2627129" cy="207749"/>
          </a:xfrm>
          <a:prstGeom prst="rect">
            <a:avLst/>
          </a:prstGeom>
          <a:noFill/>
        </p:spPr>
        <p:txBody>
          <a:bodyPr wrap="none" lIns="0" tIns="0" rIns="0" bIns="0" rtlCol="0">
            <a:spAutoFit/>
          </a:bodyPr>
          <a:lstStyle/>
          <a:p>
            <a:pPr algn="ctr" defTabSz="685772"/>
            <a:r>
              <a:rPr lang="en-US" sz="1350" spc="-53" dirty="0" err="1">
                <a:solidFill>
                  <a:srgbClr val="FFFFFF"/>
                </a:solidFill>
                <a:latin typeface="Segoe UI Light"/>
              </a:rPr>
              <a:t>Soluzione</a:t>
            </a:r>
            <a:r>
              <a:rPr lang="en-US" sz="1350" spc="-53" dirty="0">
                <a:solidFill>
                  <a:srgbClr val="FFFFFF"/>
                </a:solidFill>
                <a:latin typeface="Segoe UI Light"/>
              </a:rPr>
              <a:t> </a:t>
            </a:r>
            <a:r>
              <a:rPr lang="en-US" sz="1350" spc="-53" dirty="0" err="1" smtClean="0">
                <a:solidFill>
                  <a:srgbClr val="FFFFFF"/>
                </a:solidFill>
                <a:latin typeface="Segoe UI Light"/>
              </a:rPr>
              <a:t>Ospedale</a:t>
            </a:r>
            <a:r>
              <a:rPr lang="en-US" sz="1350" spc="-53" dirty="0" smtClean="0">
                <a:solidFill>
                  <a:srgbClr val="FFFFFF"/>
                </a:solidFill>
                <a:latin typeface="Segoe UI Light"/>
              </a:rPr>
              <a:t> o </a:t>
            </a:r>
            <a:r>
              <a:rPr lang="en-US" sz="1350" spc="-53" dirty="0" err="1" smtClean="0">
                <a:solidFill>
                  <a:srgbClr val="FFFFFF"/>
                </a:solidFill>
                <a:latin typeface="Segoe UI Light"/>
              </a:rPr>
              <a:t>Azienda</a:t>
            </a:r>
            <a:r>
              <a:rPr lang="en-US" sz="1350" spc="-53" dirty="0">
                <a:solidFill>
                  <a:srgbClr val="FFFFFF"/>
                </a:solidFill>
                <a:latin typeface="Segoe UI Light"/>
              </a:rPr>
              <a:t> </a:t>
            </a:r>
            <a:r>
              <a:rPr lang="en-US" sz="1350" spc="-53" dirty="0" smtClean="0">
                <a:solidFill>
                  <a:srgbClr val="FFFFFF"/>
                </a:solidFill>
                <a:latin typeface="Segoe UI Light"/>
              </a:rPr>
              <a:t>Sanitaria</a:t>
            </a:r>
            <a:endParaRPr lang="en-US" sz="1350" spc="-53" dirty="0">
              <a:solidFill>
                <a:srgbClr val="FFFFFF"/>
              </a:solidFill>
              <a:latin typeface="Segoe UI Light"/>
            </a:endParaRPr>
          </a:p>
        </p:txBody>
      </p:sp>
    </p:spTree>
    <p:extLst>
      <p:ext uri="{BB962C8B-B14F-4D97-AF65-F5344CB8AC3E}">
        <p14:creationId xmlns:p14="http://schemas.microsoft.com/office/powerpoint/2010/main" val="4105634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0-#ppt_w/2"/>
                                          </p:val>
                                        </p:tav>
                                        <p:tav tm="100000">
                                          <p:val>
                                            <p:strVal val="#ppt_x"/>
                                          </p:val>
                                        </p:tav>
                                      </p:tavLst>
                                    </p:anim>
                                    <p:anim calcmode="lin" valueType="num">
                                      <p:cBhvr additive="base">
                                        <p:cTn id="12" dur="75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750" fill="hold"/>
                                        <p:tgtEl>
                                          <p:spTgt spid="39"/>
                                        </p:tgtEl>
                                        <p:attrNameLst>
                                          <p:attrName>ppt_x</p:attrName>
                                        </p:attrNameLst>
                                      </p:cBhvr>
                                      <p:tavLst>
                                        <p:tav tm="0">
                                          <p:val>
                                            <p:strVal val="0-#ppt_w/2"/>
                                          </p:val>
                                        </p:tav>
                                        <p:tav tm="100000">
                                          <p:val>
                                            <p:strVal val="#ppt_x"/>
                                          </p:val>
                                        </p:tav>
                                      </p:tavLst>
                                    </p:anim>
                                    <p:anim calcmode="lin" valueType="num">
                                      <p:cBhvr additive="base">
                                        <p:cTn id="16" dur="75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0-#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25"/>
                                        </p:tgtEl>
                                        <p:attrNameLst>
                                          <p:attrName>style.visibility</p:attrName>
                                        </p:attrNameLst>
                                      </p:cBhvr>
                                      <p:to>
                                        <p:strVal val="visible"/>
                                      </p:to>
                                    </p:set>
                                    <p:anim calcmode="lin" valueType="num">
                                      <p:cBhvr additive="base">
                                        <p:cTn id="23" dur="750" fill="hold"/>
                                        <p:tgtEl>
                                          <p:spTgt spid="225"/>
                                        </p:tgtEl>
                                        <p:attrNameLst>
                                          <p:attrName>ppt_x</p:attrName>
                                        </p:attrNameLst>
                                      </p:cBhvr>
                                      <p:tavLst>
                                        <p:tav tm="0">
                                          <p:val>
                                            <p:strVal val="1+#ppt_w/2"/>
                                          </p:val>
                                        </p:tav>
                                        <p:tav tm="100000">
                                          <p:val>
                                            <p:strVal val="#ppt_x"/>
                                          </p:val>
                                        </p:tav>
                                      </p:tavLst>
                                    </p:anim>
                                    <p:anim calcmode="lin" valueType="num">
                                      <p:cBhvr additive="base">
                                        <p:cTn id="24" dur="750" fill="hold"/>
                                        <p:tgtEl>
                                          <p:spTgt spid="22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750" fill="hold"/>
                                        <p:tgtEl>
                                          <p:spTgt spid="37"/>
                                        </p:tgtEl>
                                        <p:attrNameLst>
                                          <p:attrName>ppt_x</p:attrName>
                                        </p:attrNameLst>
                                      </p:cBhvr>
                                      <p:tavLst>
                                        <p:tav tm="0">
                                          <p:val>
                                            <p:strVal val="1+#ppt_w/2"/>
                                          </p:val>
                                        </p:tav>
                                        <p:tav tm="100000">
                                          <p:val>
                                            <p:strVal val="#ppt_x"/>
                                          </p:val>
                                        </p:tav>
                                      </p:tavLst>
                                    </p:anim>
                                    <p:anim calcmode="lin" valueType="num">
                                      <p:cBhvr additive="base">
                                        <p:cTn id="28" dur="75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750" fill="hold"/>
                                        <p:tgtEl>
                                          <p:spTgt spid="41"/>
                                        </p:tgtEl>
                                        <p:attrNameLst>
                                          <p:attrName>ppt_x</p:attrName>
                                        </p:attrNameLst>
                                      </p:cBhvr>
                                      <p:tavLst>
                                        <p:tav tm="0">
                                          <p:val>
                                            <p:strVal val="1+#ppt_w/2"/>
                                          </p:val>
                                        </p:tav>
                                        <p:tav tm="100000">
                                          <p:val>
                                            <p:strVal val="#ppt_x"/>
                                          </p:val>
                                        </p:tav>
                                      </p:tavLst>
                                    </p:anim>
                                    <p:anim calcmode="lin" valueType="num">
                                      <p:cBhvr additive="base">
                                        <p:cTn id="32" dur="75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75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750" fill="hold"/>
                                        <p:tgtEl>
                                          <p:spTgt spid="38"/>
                                        </p:tgtEl>
                                        <p:attrNameLst>
                                          <p:attrName>ppt_x</p:attrName>
                                        </p:attrNameLst>
                                      </p:cBhvr>
                                      <p:tavLst>
                                        <p:tav tm="0">
                                          <p:val>
                                            <p:strVal val="1+#ppt_w/2"/>
                                          </p:val>
                                        </p:tav>
                                        <p:tav tm="100000">
                                          <p:val>
                                            <p:strVal val="#ppt_x"/>
                                          </p:val>
                                        </p:tav>
                                      </p:tavLst>
                                    </p:anim>
                                    <p:anim calcmode="lin" valueType="num">
                                      <p:cBhvr additive="base">
                                        <p:cTn id="36" dur="75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path" presetSubtype="0" decel="100000" fill="hold" nodeType="clickEffect">
                                  <p:stCondLst>
                                    <p:cond delay="0"/>
                                  </p:stCondLst>
                                  <p:childTnLst>
                                    <p:animMotion origin="layout" path="M -2.29167E-6 0.00694 L -0.25364 -0.16505 " pathEditMode="relative" rAng="0" ptsTypes="AA">
                                      <p:cBhvr>
                                        <p:cTn id="40" dur="1250" fill="hold"/>
                                        <p:tgtEl>
                                          <p:spTgt spid="38"/>
                                        </p:tgtEl>
                                        <p:attrNameLst>
                                          <p:attrName>ppt_x</p:attrName>
                                          <p:attrName>ppt_y</p:attrName>
                                        </p:attrNameLst>
                                      </p:cBhvr>
                                      <p:rCtr x="-12682" y="-8611"/>
                                    </p:animMotion>
                                  </p:childTnLst>
                                </p:cTn>
                              </p:par>
                              <p:par>
                                <p:cTn id="41" presetID="42" presetClass="path" presetSubtype="0" decel="100000" fill="hold" nodeType="withEffect">
                                  <p:stCondLst>
                                    <p:cond delay="0"/>
                                  </p:stCondLst>
                                  <p:childTnLst>
                                    <p:animMotion origin="layout" path="M 4.375E-6 1.48148E-6 L 0.08177 0.12338 " pathEditMode="relative" rAng="0" ptsTypes="AA">
                                      <p:cBhvr>
                                        <p:cTn id="42" dur="1250" fill="hold"/>
                                        <p:tgtEl>
                                          <p:spTgt spid="39"/>
                                        </p:tgtEl>
                                        <p:attrNameLst>
                                          <p:attrName>ppt_x</p:attrName>
                                          <p:attrName>ppt_y</p:attrName>
                                        </p:attrNameLst>
                                      </p:cBhvr>
                                      <p:rCtr x="4089" y="6157"/>
                                    </p:animMotion>
                                  </p:childTnLst>
                                </p:cTn>
                              </p:par>
                              <p:par>
                                <p:cTn id="43" presetID="42" presetClass="path" presetSubtype="0" decel="100000" fill="hold" nodeType="withEffect">
                                  <p:stCondLst>
                                    <p:cond delay="0"/>
                                  </p:stCondLst>
                                  <p:childTnLst>
                                    <p:animMotion origin="layout" path="M 2.5E-6 -0.00116 L 0.24935 0.13139 " pathEditMode="relative" rAng="0" ptsTypes="AA">
                                      <p:cBhvr>
                                        <p:cTn id="44" dur="1250" fill="hold"/>
                                        <p:tgtEl>
                                          <p:spTgt spid="42"/>
                                        </p:tgtEl>
                                        <p:attrNameLst>
                                          <p:attrName>ppt_x</p:attrName>
                                          <p:attrName>ppt_y</p:attrName>
                                        </p:attrNameLst>
                                      </p:cBhvr>
                                      <p:rCtr x="12461" y="6616"/>
                                    </p:animMotion>
                                  </p:childTnLst>
                                </p:cTn>
                              </p:par>
                              <p:par>
                                <p:cTn id="45" presetID="64" presetClass="path" presetSubtype="0" decel="100000" fill="hold" nodeType="withEffect">
                                  <p:stCondLst>
                                    <p:cond delay="0"/>
                                  </p:stCondLst>
                                  <p:childTnLst>
                                    <p:animMotion origin="layout" path="M 4.375E-6 -4.80222E-6 L 0.08177 -0.1721 " pathEditMode="relative" rAng="0" ptsTypes="AA">
                                      <p:cBhvr>
                                        <p:cTn id="46" dur="1250" fill="hold"/>
                                        <p:tgtEl>
                                          <p:spTgt spid="37"/>
                                        </p:tgtEl>
                                        <p:attrNameLst>
                                          <p:attrName>ppt_x</p:attrName>
                                          <p:attrName>ppt_y</p:attrName>
                                        </p:attrNameLst>
                                      </p:cBhvr>
                                      <p:rCtr x="4089" y="-8605"/>
                                    </p:animMotion>
                                  </p:childTnLst>
                                </p:cTn>
                              </p:par>
                              <p:par>
                                <p:cTn id="47" presetID="42" presetClass="path" presetSubtype="0" decel="100000" fill="hold" nodeType="withEffect">
                                  <p:stCondLst>
                                    <p:cond delay="0"/>
                                  </p:stCondLst>
                                  <p:childTnLst>
                                    <p:animMotion origin="layout" path="M 1.62303E-6 3.33333E-6 L -0.25375 0.13148 " pathEditMode="relative" rAng="0" ptsTypes="AA">
                                      <p:cBhvr>
                                        <p:cTn id="48" dur="1250" fill="hold"/>
                                        <p:tgtEl>
                                          <p:spTgt spid="4"/>
                                        </p:tgtEl>
                                        <p:attrNameLst>
                                          <p:attrName>ppt_x</p:attrName>
                                          <p:attrName>ppt_y</p:attrName>
                                        </p:attrNameLst>
                                      </p:cBhvr>
                                      <p:rCtr x="-12687" y="6574"/>
                                    </p:animMotion>
                                  </p:childTnLst>
                                </p:cTn>
                              </p:par>
                              <p:par>
                                <p:cTn id="49" presetID="64" presetClass="path" presetSubtype="0" decel="100000" fill="hold" nodeType="withEffect">
                                  <p:stCondLst>
                                    <p:cond delay="0"/>
                                  </p:stCondLst>
                                  <p:childTnLst>
                                    <p:animMotion origin="layout" path="M -3.95833E-6 1.11111E-6 L -0.08606 -0.17894 " pathEditMode="relative" rAng="0" ptsTypes="AA">
                                      <p:cBhvr>
                                        <p:cTn id="50" dur="1250" fill="hold"/>
                                        <p:tgtEl>
                                          <p:spTgt spid="41"/>
                                        </p:tgtEl>
                                        <p:attrNameLst>
                                          <p:attrName>ppt_x</p:attrName>
                                          <p:attrName>ppt_y</p:attrName>
                                        </p:attrNameLst>
                                      </p:cBhvr>
                                      <p:rCtr x="-4310" y="-8958"/>
                                    </p:animMotion>
                                  </p:childTnLst>
                                </p:cTn>
                              </p:par>
                              <p:par>
                                <p:cTn id="51" presetID="64" presetClass="path" presetSubtype="0" decel="100000" fill="hold" nodeType="withEffect">
                                  <p:stCondLst>
                                    <p:cond delay="0"/>
                                  </p:stCondLst>
                                  <p:childTnLst>
                                    <p:animMotion origin="layout" path="M 0.00442 0.00694 L -0.08594 0.1324 " pathEditMode="relative" rAng="0" ptsTypes="AA">
                                      <p:cBhvr>
                                        <p:cTn id="52" dur="1250" fill="hold"/>
                                        <p:tgtEl>
                                          <p:spTgt spid="43"/>
                                        </p:tgtEl>
                                        <p:attrNameLst>
                                          <p:attrName>ppt_x</p:attrName>
                                          <p:attrName>ppt_y</p:attrName>
                                        </p:attrNameLst>
                                      </p:cBhvr>
                                      <p:rCtr x="-4518" y="6273"/>
                                    </p:animMotion>
                                  </p:childTnLst>
                                </p:cTn>
                              </p:par>
                              <p:par>
                                <p:cTn id="53" presetID="64" presetClass="path" presetSubtype="0" decel="100000" fill="hold" nodeType="withEffect">
                                  <p:stCondLst>
                                    <p:cond delay="0"/>
                                  </p:stCondLst>
                                  <p:childTnLst>
                                    <p:animMotion origin="layout" path="M -4.58333E-6 1.11111E-6 L 0.24493 -0.17199 " pathEditMode="relative" rAng="0" ptsTypes="AA">
                                      <p:cBhvr>
                                        <p:cTn id="54" dur="1200" fill="hold"/>
                                        <p:tgtEl>
                                          <p:spTgt spid="225"/>
                                        </p:tgtEl>
                                        <p:attrNameLst>
                                          <p:attrName>ppt_x</p:attrName>
                                          <p:attrName>ppt_y</p:attrName>
                                        </p:attrNameLst>
                                      </p:cBhvr>
                                      <p:rCtr x="12240" y="-8611"/>
                                    </p:animMotion>
                                  </p:childTnLst>
                                </p:cTn>
                              </p:par>
                              <p:par>
                                <p:cTn id="55" presetID="10" presetClass="entr" presetSubtype="0" fill="hold" grpId="0" nodeType="withEffect">
                                  <p:stCondLst>
                                    <p:cond delay="0"/>
                                  </p:stCondLst>
                                  <p:childTnLst>
                                    <p:set>
                                      <p:cBhvr>
                                        <p:cTn id="56" dur="1" fill="hold">
                                          <p:stCondLst>
                                            <p:cond delay="0"/>
                                          </p:stCondLst>
                                        </p:cTn>
                                        <p:tgtEl>
                                          <p:spTgt spid="186"/>
                                        </p:tgtEl>
                                        <p:attrNameLst>
                                          <p:attrName>style.visibility</p:attrName>
                                        </p:attrNameLst>
                                      </p:cBhvr>
                                      <p:to>
                                        <p:strVal val="visible"/>
                                      </p:to>
                                    </p:set>
                                    <p:animEffect transition="in" filter="fade">
                                      <p:cBhvr>
                                        <p:cTn id="57" dur="500"/>
                                        <p:tgtEl>
                                          <p:spTgt spid="18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3"/>
                                        </p:tgtEl>
                                        <p:attrNameLst>
                                          <p:attrName>style.visibility</p:attrName>
                                        </p:attrNameLst>
                                      </p:cBhvr>
                                      <p:to>
                                        <p:strVal val="visible"/>
                                      </p:to>
                                    </p:set>
                                    <p:animEffect transition="in" filter="fade">
                                      <p:cBhvr>
                                        <p:cTn id="60" dur="1000"/>
                                        <p:tgtEl>
                                          <p:spTgt spid="203"/>
                                        </p:tgtEl>
                                      </p:cBhvr>
                                    </p:animEffect>
                                  </p:childTnLst>
                                </p:cTn>
                              </p:par>
                              <p:par>
                                <p:cTn id="61" presetID="10" presetClass="exit" presetSubtype="0" fill="hold" grpId="0" nodeType="withEffect">
                                  <p:stCondLst>
                                    <p:cond delay="0"/>
                                  </p:stCondLst>
                                  <p:childTnLst>
                                    <p:animEffect transition="out" filter="fade">
                                      <p:cBhvr>
                                        <p:cTn id="62" dur="500"/>
                                        <p:tgtEl>
                                          <p:spTgt spid="301"/>
                                        </p:tgtEl>
                                      </p:cBhvr>
                                    </p:animEffect>
                                    <p:set>
                                      <p:cBhvr>
                                        <p:cTn id="63" dur="1" fill="hold">
                                          <p:stCondLst>
                                            <p:cond delay="499"/>
                                          </p:stCondLst>
                                        </p:cTn>
                                        <p:tgtEl>
                                          <p:spTgt spid="301"/>
                                        </p:tgtEl>
                                        <p:attrNameLst>
                                          <p:attrName>style.visibility</p:attrName>
                                        </p:attrNameLst>
                                      </p:cBhvr>
                                      <p:to>
                                        <p:strVal val="hidden"/>
                                      </p:to>
                                    </p:set>
                                  </p:childTnLst>
                                </p:cTn>
                              </p:par>
                              <p:par>
                                <p:cTn id="64" presetID="10" presetClass="entr" presetSubtype="0" fill="hold" nodeType="withEffect">
                                  <p:stCondLst>
                                    <p:cond delay="500"/>
                                  </p:stCondLst>
                                  <p:childTnLst>
                                    <p:set>
                                      <p:cBhvr>
                                        <p:cTn id="65" dur="1" fill="hold">
                                          <p:stCondLst>
                                            <p:cond delay="0"/>
                                          </p:stCondLst>
                                        </p:cTn>
                                        <p:tgtEl>
                                          <p:spTgt spid="188"/>
                                        </p:tgtEl>
                                        <p:attrNameLst>
                                          <p:attrName>style.visibility</p:attrName>
                                        </p:attrNameLst>
                                      </p:cBhvr>
                                      <p:to>
                                        <p:strVal val="visible"/>
                                      </p:to>
                                    </p:set>
                                    <p:animEffect transition="in" filter="fade">
                                      <p:cBhvr>
                                        <p:cTn id="66" dur="500"/>
                                        <p:tgtEl>
                                          <p:spTgt spid="18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3"/>
                                        </p:tgtEl>
                                        <p:attrNameLst>
                                          <p:attrName>style.visibility</p:attrName>
                                        </p:attrNameLst>
                                      </p:cBhvr>
                                      <p:to>
                                        <p:strVal val="visible"/>
                                      </p:to>
                                    </p:set>
                                    <p:animEffect transition="in" filter="fade">
                                      <p:cBhvr>
                                        <p:cTn id="69" dur="500"/>
                                        <p:tgtEl>
                                          <p:spTgt spid="243"/>
                                        </p:tgtEl>
                                      </p:cBhvr>
                                    </p:animEffect>
                                  </p:childTnLst>
                                </p:cTn>
                              </p:par>
                              <p:par>
                                <p:cTn id="70" presetID="10" presetClass="entr" presetSubtype="0" fill="hold" nodeType="withEffect">
                                  <p:stCondLst>
                                    <p:cond delay="500"/>
                                  </p:stCondLst>
                                  <p:childTnLst>
                                    <p:set>
                                      <p:cBhvr>
                                        <p:cTn id="71" dur="1" fill="hold">
                                          <p:stCondLst>
                                            <p:cond delay="0"/>
                                          </p:stCondLst>
                                        </p:cTn>
                                        <p:tgtEl>
                                          <p:spTgt spid="1026"/>
                                        </p:tgtEl>
                                        <p:attrNameLst>
                                          <p:attrName>style.visibility</p:attrName>
                                        </p:attrNameLst>
                                      </p:cBhvr>
                                      <p:to>
                                        <p:strVal val="visible"/>
                                      </p:to>
                                    </p:set>
                                    <p:animEffect transition="in" filter="fade">
                                      <p:cBhvr>
                                        <p:cTn id="72" dur="500"/>
                                        <p:tgtEl>
                                          <p:spTgt spid="1026"/>
                                        </p:tgtEl>
                                      </p:cBhvr>
                                    </p:animEffect>
                                  </p:childTnLst>
                                </p:cTn>
                              </p:par>
                              <p:par>
                                <p:cTn id="73" presetID="10" presetClass="entr" presetSubtype="0" fill="hold" nodeType="withEffect">
                                  <p:stCondLst>
                                    <p:cond delay="500"/>
                                  </p:stCondLst>
                                  <p:childTnLst>
                                    <p:set>
                                      <p:cBhvr>
                                        <p:cTn id="74" dur="1" fill="hold">
                                          <p:stCondLst>
                                            <p:cond delay="0"/>
                                          </p:stCondLst>
                                        </p:cTn>
                                        <p:tgtEl>
                                          <p:spTgt spid="1029"/>
                                        </p:tgtEl>
                                        <p:attrNameLst>
                                          <p:attrName>style.visibility</p:attrName>
                                        </p:attrNameLst>
                                      </p:cBhvr>
                                      <p:to>
                                        <p:strVal val="visible"/>
                                      </p:to>
                                    </p:set>
                                    <p:animEffect transition="in" filter="fade">
                                      <p:cBhvr>
                                        <p:cTn id="75" dur="500"/>
                                        <p:tgtEl>
                                          <p:spTgt spid="1029"/>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99"/>
                                        </p:tgtEl>
                                        <p:attrNameLst>
                                          <p:attrName>style.visibility</p:attrName>
                                        </p:attrNameLst>
                                      </p:cBhvr>
                                      <p:to>
                                        <p:strVal val="visible"/>
                                      </p:to>
                                    </p:set>
                                    <p:animEffect transition="in" filter="fade">
                                      <p:cBhvr>
                                        <p:cTn id="81" dur="500"/>
                                        <p:tgtEl>
                                          <p:spTgt spid="99"/>
                                        </p:tgtEl>
                                      </p:cBhvr>
                                    </p:animEffect>
                                  </p:childTnLst>
                                </p:cTn>
                              </p:par>
                              <p:par>
                                <p:cTn id="82" presetID="2" presetClass="entr" presetSubtype="4" decel="100000" fill="hold" grpId="0" nodeType="withEffect">
                                  <p:stCondLst>
                                    <p:cond delay="50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750" fill="hold"/>
                                        <p:tgtEl>
                                          <p:spTgt spid="64"/>
                                        </p:tgtEl>
                                        <p:attrNameLst>
                                          <p:attrName>ppt_x</p:attrName>
                                        </p:attrNameLst>
                                      </p:cBhvr>
                                      <p:tavLst>
                                        <p:tav tm="0">
                                          <p:val>
                                            <p:strVal val="#ppt_x"/>
                                          </p:val>
                                        </p:tav>
                                        <p:tav tm="100000">
                                          <p:val>
                                            <p:strVal val="#ppt_x"/>
                                          </p:val>
                                        </p:tav>
                                      </p:tavLst>
                                    </p:anim>
                                    <p:anim calcmode="lin" valueType="num">
                                      <p:cBhvr additive="base">
                                        <p:cTn id="85" dur="750" fill="hold"/>
                                        <p:tgtEl>
                                          <p:spTgt spid="64"/>
                                        </p:tgtEl>
                                        <p:attrNameLst>
                                          <p:attrName>ppt_y</p:attrName>
                                        </p:attrNameLst>
                                      </p:cBhvr>
                                      <p:tavLst>
                                        <p:tav tm="0">
                                          <p:val>
                                            <p:strVal val="1+#ppt_h/2"/>
                                          </p:val>
                                        </p:tav>
                                        <p:tav tm="100000">
                                          <p:val>
                                            <p:strVal val="#ppt_y"/>
                                          </p:val>
                                        </p:tav>
                                      </p:tavLst>
                                    </p:anim>
                                  </p:childTnLst>
                                </p:cTn>
                              </p:par>
                              <p:par>
                                <p:cTn id="86" presetID="2" presetClass="entr" presetSubtype="4" decel="100000" fill="hold" grpId="0" nodeType="withEffect">
                                  <p:stCondLst>
                                    <p:cond delay="750"/>
                                  </p:stCondLst>
                                  <p:childTnLst>
                                    <p:set>
                                      <p:cBhvr>
                                        <p:cTn id="87" dur="1" fill="hold">
                                          <p:stCondLst>
                                            <p:cond delay="0"/>
                                          </p:stCondLst>
                                        </p:cTn>
                                        <p:tgtEl>
                                          <p:spTgt spid="230"/>
                                        </p:tgtEl>
                                        <p:attrNameLst>
                                          <p:attrName>style.visibility</p:attrName>
                                        </p:attrNameLst>
                                      </p:cBhvr>
                                      <p:to>
                                        <p:strVal val="visible"/>
                                      </p:to>
                                    </p:set>
                                    <p:anim calcmode="lin" valueType="num">
                                      <p:cBhvr additive="base">
                                        <p:cTn id="88" dur="750" fill="hold"/>
                                        <p:tgtEl>
                                          <p:spTgt spid="230"/>
                                        </p:tgtEl>
                                        <p:attrNameLst>
                                          <p:attrName>ppt_x</p:attrName>
                                        </p:attrNameLst>
                                      </p:cBhvr>
                                      <p:tavLst>
                                        <p:tav tm="0">
                                          <p:val>
                                            <p:strVal val="#ppt_x"/>
                                          </p:val>
                                        </p:tav>
                                        <p:tav tm="100000">
                                          <p:val>
                                            <p:strVal val="#ppt_x"/>
                                          </p:val>
                                        </p:tav>
                                      </p:tavLst>
                                    </p:anim>
                                    <p:anim calcmode="lin" valueType="num">
                                      <p:cBhvr additive="base">
                                        <p:cTn id="89" dur="750" fill="hold"/>
                                        <p:tgtEl>
                                          <p:spTgt spid="230"/>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2" presetClass="entr" presetSubtype="8" fill="hold" nodeType="afterEffect">
                                  <p:stCondLst>
                                    <p:cond delay="0"/>
                                  </p:stCondLst>
                                  <p:childTnLst>
                                    <p:set>
                                      <p:cBhvr>
                                        <p:cTn id="92" dur="1" fill="hold">
                                          <p:stCondLst>
                                            <p:cond delay="0"/>
                                          </p:stCondLst>
                                        </p:cTn>
                                        <p:tgtEl>
                                          <p:spTgt spid="232"/>
                                        </p:tgtEl>
                                        <p:attrNameLst>
                                          <p:attrName>style.visibility</p:attrName>
                                        </p:attrNameLst>
                                      </p:cBhvr>
                                      <p:to>
                                        <p:strVal val="visible"/>
                                      </p:to>
                                    </p:set>
                                    <p:animEffect transition="in" filter="wipe(left)">
                                      <p:cBhvr>
                                        <p:cTn id="93" dur="500"/>
                                        <p:tgtEl>
                                          <p:spTgt spid="232"/>
                                        </p:tgtEl>
                                      </p:cBhvr>
                                    </p:animEffect>
                                  </p:childTnLst>
                                </p:cTn>
                              </p:par>
                              <p:par>
                                <p:cTn id="94" presetID="2" presetClass="entr" presetSubtype="4" decel="100000" fill="hold" nodeType="withEffect">
                                  <p:stCondLst>
                                    <p:cond delay="0"/>
                                  </p:stCondLst>
                                  <p:childTnLst>
                                    <p:set>
                                      <p:cBhvr>
                                        <p:cTn id="95" dur="1" fill="hold">
                                          <p:stCondLst>
                                            <p:cond delay="0"/>
                                          </p:stCondLst>
                                        </p:cTn>
                                        <p:tgtEl>
                                          <p:spTgt spid="226"/>
                                        </p:tgtEl>
                                        <p:attrNameLst>
                                          <p:attrName>style.visibility</p:attrName>
                                        </p:attrNameLst>
                                      </p:cBhvr>
                                      <p:to>
                                        <p:strVal val="visible"/>
                                      </p:to>
                                    </p:set>
                                    <p:anim calcmode="lin" valueType="num">
                                      <p:cBhvr additive="base">
                                        <p:cTn id="96" dur="500" fill="hold"/>
                                        <p:tgtEl>
                                          <p:spTgt spid="226"/>
                                        </p:tgtEl>
                                        <p:attrNameLst>
                                          <p:attrName>ppt_x</p:attrName>
                                        </p:attrNameLst>
                                      </p:cBhvr>
                                      <p:tavLst>
                                        <p:tav tm="0">
                                          <p:val>
                                            <p:strVal val="#ppt_x"/>
                                          </p:val>
                                        </p:tav>
                                        <p:tav tm="100000">
                                          <p:val>
                                            <p:strVal val="#ppt_x"/>
                                          </p:val>
                                        </p:tav>
                                      </p:tavLst>
                                    </p:anim>
                                    <p:anim calcmode="lin" valueType="num">
                                      <p:cBhvr additive="base">
                                        <p:cTn id="97" dur="500" fill="hold"/>
                                        <p:tgtEl>
                                          <p:spTgt spid="226"/>
                                        </p:tgtEl>
                                        <p:attrNameLst>
                                          <p:attrName>ppt_y</p:attrName>
                                        </p:attrNameLst>
                                      </p:cBhvr>
                                      <p:tavLst>
                                        <p:tav tm="0">
                                          <p:val>
                                            <p:strVal val="1+#ppt_h/2"/>
                                          </p:val>
                                        </p:tav>
                                        <p:tav tm="100000">
                                          <p:val>
                                            <p:strVal val="#ppt_y"/>
                                          </p:val>
                                        </p:tav>
                                      </p:tavLst>
                                    </p:anim>
                                  </p:childTnLst>
                                </p:cTn>
                              </p:par>
                              <p:par>
                                <p:cTn id="98" presetID="2" presetClass="entr" presetSubtype="4" decel="100000" fill="hold" nodeType="withEffect">
                                  <p:stCondLst>
                                    <p:cond delay="250"/>
                                  </p:stCondLst>
                                  <p:childTnLst>
                                    <p:set>
                                      <p:cBhvr>
                                        <p:cTn id="99" dur="1" fill="hold">
                                          <p:stCondLst>
                                            <p:cond delay="0"/>
                                          </p:stCondLst>
                                        </p:cTn>
                                        <p:tgtEl>
                                          <p:spTgt spid="195"/>
                                        </p:tgtEl>
                                        <p:attrNameLst>
                                          <p:attrName>style.visibility</p:attrName>
                                        </p:attrNameLst>
                                      </p:cBhvr>
                                      <p:to>
                                        <p:strVal val="visible"/>
                                      </p:to>
                                    </p:set>
                                    <p:anim calcmode="lin" valueType="num">
                                      <p:cBhvr additive="base">
                                        <p:cTn id="100" dur="500" fill="hold"/>
                                        <p:tgtEl>
                                          <p:spTgt spid="195"/>
                                        </p:tgtEl>
                                        <p:attrNameLst>
                                          <p:attrName>ppt_x</p:attrName>
                                        </p:attrNameLst>
                                      </p:cBhvr>
                                      <p:tavLst>
                                        <p:tav tm="0">
                                          <p:val>
                                            <p:strVal val="#ppt_x"/>
                                          </p:val>
                                        </p:tav>
                                        <p:tav tm="100000">
                                          <p:val>
                                            <p:strVal val="#ppt_x"/>
                                          </p:val>
                                        </p:tav>
                                      </p:tavLst>
                                    </p:anim>
                                    <p:anim calcmode="lin" valueType="num">
                                      <p:cBhvr additive="base">
                                        <p:cTn id="101" dur="500" fill="hold"/>
                                        <p:tgtEl>
                                          <p:spTgt spid="195"/>
                                        </p:tgtEl>
                                        <p:attrNameLst>
                                          <p:attrName>ppt_y</p:attrName>
                                        </p:attrNameLst>
                                      </p:cBhvr>
                                      <p:tavLst>
                                        <p:tav tm="0">
                                          <p:val>
                                            <p:strVal val="1+#ppt_h/2"/>
                                          </p:val>
                                        </p:tav>
                                        <p:tav tm="100000">
                                          <p:val>
                                            <p:strVal val="#ppt_y"/>
                                          </p:val>
                                        </p:tav>
                                      </p:tavLst>
                                    </p:anim>
                                  </p:childTnLst>
                                </p:cTn>
                              </p:par>
                              <p:par>
                                <p:cTn id="102" presetID="2" presetClass="entr" presetSubtype="4" decel="100000" fill="hold" nodeType="withEffect">
                                  <p:stCondLst>
                                    <p:cond delay="500"/>
                                  </p:stCondLst>
                                  <p:childTnLst>
                                    <p:set>
                                      <p:cBhvr>
                                        <p:cTn id="103" dur="1" fill="hold">
                                          <p:stCondLst>
                                            <p:cond delay="0"/>
                                          </p:stCondLst>
                                        </p:cTn>
                                        <p:tgtEl>
                                          <p:spTgt spid="228"/>
                                        </p:tgtEl>
                                        <p:attrNameLst>
                                          <p:attrName>style.visibility</p:attrName>
                                        </p:attrNameLst>
                                      </p:cBhvr>
                                      <p:to>
                                        <p:strVal val="visible"/>
                                      </p:to>
                                    </p:set>
                                    <p:anim calcmode="lin" valueType="num">
                                      <p:cBhvr additive="base">
                                        <p:cTn id="104" dur="500" fill="hold"/>
                                        <p:tgtEl>
                                          <p:spTgt spid="228"/>
                                        </p:tgtEl>
                                        <p:attrNameLst>
                                          <p:attrName>ppt_x</p:attrName>
                                        </p:attrNameLst>
                                      </p:cBhvr>
                                      <p:tavLst>
                                        <p:tav tm="0">
                                          <p:val>
                                            <p:strVal val="#ppt_x"/>
                                          </p:val>
                                        </p:tav>
                                        <p:tav tm="100000">
                                          <p:val>
                                            <p:strVal val="#ppt_x"/>
                                          </p:val>
                                        </p:tav>
                                      </p:tavLst>
                                    </p:anim>
                                    <p:anim calcmode="lin" valueType="num">
                                      <p:cBhvr additive="base">
                                        <p:cTn id="105" dur="500" fill="hold"/>
                                        <p:tgtEl>
                                          <p:spTgt spid="228"/>
                                        </p:tgtEl>
                                        <p:attrNameLst>
                                          <p:attrName>ppt_y</p:attrName>
                                        </p:attrNameLst>
                                      </p:cBhvr>
                                      <p:tavLst>
                                        <p:tav tm="0">
                                          <p:val>
                                            <p:strVal val="1+#ppt_h/2"/>
                                          </p:val>
                                        </p:tav>
                                        <p:tav tm="100000">
                                          <p:val>
                                            <p:strVal val="#ppt_y"/>
                                          </p:val>
                                        </p:tav>
                                      </p:tavLst>
                                    </p:anim>
                                  </p:childTnLst>
                                </p:cTn>
                              </p:par>
                              <p:par>
                                <p:cTn id="106" presetID="2" presetClass="entr" presetSubtype="4" decel="100000" fill="hold" nodeType="withEffect">
                                  <p:stCondLst>
                                    <p:cond delay="750"/>
                                  </p:stCondLst>
                                  <p:childTnLst>
                                    <p:set>
                                      <p:cBhvr>
                                        <p:cTn id="107" dur="1" fill="hold">
                                          <p:stCondLst>
                                            <p:cond delay="0"/>
                                          </p:stCondLst>
                                        </p:cTn>
                                        <p:tgtEl>
                                          <p:spTgt spid="227"/>
                                        </p:tgtEl>
                                        <p:attrNameLst>
                                          <p:attrName>style.visibility</p:attrName>
                                        </p:attrNameLst>
                                      </p:cBhvr>
                                      <p:to>
                                        <p:strVal val="visible"/>
                                      </p:to>
                                    </p:set>
                                    <p:anim calcmode="lin" valueType="num">
                                      <p:cBhvr additive="base">
                                        <p:cTn id="108" dur="500" fill="hold"/>
                                        <p:tgtEl>
                                          <p:spTgt spid="227"/>
                                        </p:tgtEl>
                                        <p:attrNameLst>
                                          <p:attrName>ppt_x</p:attrName>
                                        </p:attrNameLst>
                                      </p:cBhvr>
                                      <p:tavLst>
                                        <p:tav tm="0">
                                          <p:val>
                                            <p:strVal val="#ppt_x"/>
                                          </p:val>
                                        </p:tav>
                                        <p:tav tm="100000">
                                          <p:val>
                                            <p:strVal val="#ppt_x"/>
                                          </p:val>
                                        </p:tav>
                                      </p:tavLst>
                                    </p:anim>
                                    <p:anim calcmode="lin" valueType="num">
                                      <p:cBhvr additive="base">
                                        <p:cTn id="109" dur="500" fill="hold"/>
                                        <p:tgtEl>
                                          <p:spTgt spid="227"/>
                                        </p:tgtEl>
                                        <p:attrNameLst>
                                          <p:attrName>ppt_y</p:attrName>
                                        </p:attrNameLst>
                                      </p:cBhvr>
                                      <p:tavLst>
                                        <p:tav tm="0">
                                          <p:val>
                                            <p:strVal val="1+#ppt_h/2"/>
                                          </p:val>
                                        </p:tav>
                                        <p:tav tm="100000">
                                          <p:val>
                                            <p:strVal val="#ppt_y"/>
                                          </p:val>
                                        </p:tav>
                                      </p:tavLst>
                                    </p:anim>
                                  </p:childTnLst>
                                </p:cTn>
                              </p:par>
                              <p:par>
                                <p:cTn id="110" presetID="2" presetClass="entr" presetSubtype="4" decel="100000" fill="hold" nodeType="withEffect">
                                  <p:stCondLst>
                                    <p:cond delay="1000"/>
                                  </p:stCondLst>
                                  <p:childTnLst>
                                    <p:set>
                                      <p:cBhvr>
                                        <p:cTn id="111" dur="1" fill="hold">
                                          <p:stCondLst>
                                            <p:cond delay="0"/>
                                          </p:stCondLst>
                                        </p:cTn>
                                        <p:tgtEl>
                                          <p:spTgt spid="202"/>
                                        </p:tgtEl>
                                        <p:attrNameLst>
                                          <p:attrName>style.visibility</p:attrName>
                                        </p:attrNameLst>
                                      </p:cBhvr>
                                      <p:to>
                                        <p:strVal val="visible"/>
                                      </p:to>
                                    </p:set>
                                    <p:anim calcmode="lin" valueType="num">
                                      <p:cBhvr additive="base">
                                        <p:cTn id="112" dur="500" fill="hold"/>
                                        <p:tgtEl>
                                          <p:spTgt spid="202"/>
                                        </p:tgtEl>
                                        <p:attrNameLst>
                                          <p:attrName>ppt_x</p:attrName>
                                        </p:attrNameLst>
                                      </p:cBhvr>
                                      <p:tavLst>
                                        <p:tav tm="0">
                                          <p:val>
                                            <p:strVal val="#ppt_x"/>
                                          </p:val>
                                        </p:tav>
                                        <p:tav tm="100000">
                                          <p:val>
                                            <p:strVal val="#ppt_x"/>
                                          </p:val>
                                        </p:tav>
                                      </p:tavLst>
                                    </p:anim>
                                    <p:anim calcmode="lin" valueType="num">
                                      <p:cBhvr additive="base">
                                        <p:cTn id="113" dur="500" fill="hold"/>
                                        <p:tgtEl>
                                          <p:spTgt spid="202"/>
                                        </p:tgtEl>
                                        <p:attrNameLst>
                                          <p:attrName>ppt_y</p:attrName>
                                        </p:attrNameLst>
                                      </p:cBhvr>
                                      <p:tavLst>
                                        <p:tav tm="0">
                                          <p:val>
                                            <p:strVal val="1+#ppt_h/2"/>
                                          </p:val>
                                        </p:tav>
                                        <p:tav tm="100000">
                                          <p:val>
                                            <p:strVal val="#ppt_y"/>
                                          </p:val>
                                        </p:tav>
                                      </p:tavLst>
                                    </p:anim>
                                  </p:childTnLst>
                                </p:cTn>
                              </p:par>
                            </p:childTnLst>
                          </p:cTn>
                        </p:par>
                        <p:par>
                          <p:cTn id="114" fill="hold">
                            <p:stCondLst>
                              <p:cond delay="3000"/>
                            </p:stCondLst>
                            <p:childTnLst>
                              <p:par>
                                <p:cTn id="115" presetID="63" presetClass="path" presetSubtype="0" accel="50000" decel="50000" fill="hold" nodeType="afterEffect">
                                  <p:stCondLst>
                                    <p:cond delay="0"/>
                                  </p:stCondLst>
                                  <p:childTnLst>
                                    <p:animMotion origin="layout" path="M -0.00117 2.77457E-6 L 0.29831 2.77457E-6 " pathEditMode="relative" rAng="0" ptsTypes="AA">
                                      <p:cBhvr>
                                        <p:cTn id="116" dur="1500" fill="hold"/>
                                        <p:tgtEl>
                                          <p:spTgt spid="1026"/>
                                        </p:tgtEl>
                                        <p:attrNameLst>
                                          <p:attrName>ppt_x</p:attrName>
                                          <p:attrName>ppt_y</p:attrName>
                                        </p:attrNameLst>
                                      </p:cBhvr>
                                      <p:rCtr x="14974" y="0"/>
                                    </p:animMotion>
                                  </p:childTnLst>
                                </p:cTn>
                              </p:par>
                              <p:par>
                                <p:cTn id="117" presetID="35" presetClass="path" presetSubtype="0" accel="50000" decel="50000" fill="hold" nodeType="withEffect">
                                  <p:stCondLst>
                                    <p:cond delay="0"/>
                                  </p:stCondLst>
                                  <p:childTnLst>
                                    <p:animMotion origin="layout" path="M -0.0039 4.44444E-6 L -0.3 4.44444E-6 " pathEditMode="relative" rAng="0" ptsTypes="AA">
                                      <p:cBhvr>
                                        <p:cTn id="118" dur="1500" fill="hold"/>
                                        <p:tgtEl>
                                          <p:spTgt spid="1029"/>
                                        </p:tgtEl>
                                        <p:attrNameLst>
                                          <p:attrName>ppt_x</p:attrName>
                                          <p:attrName>ppt_y</p:attrName>
                                        </p:attrNameLst>
                                      </p:cBhvr>
                                      <p:rCtr x="-14805" y="0"/>
                                    </p:animMotion>
                                  </p:childTnLst>
                                </p:cTn>
                              </p:par>
                              <p:par>
                                <p:cTn id="119" presetID="63" presetClass="path" presetSubtype="0" accel="50000" decel="50000" fill="hold" grpId="1" nodeType="withEffect">
                                  <p:stCondLst>
                                    <p:cond delay="0"/>
                                  </p:stCondLst>
                                  <p:childTnLst>
                                    <p:animMotion origin="layout" path="M -0.00117 2.77457E-6 L 0.29831 2.77457E-6 " pathEditMode="relative" rAng="0" ptsTypes="AA">
                                      <p:cBhvr>
                                        <p:cTn id="120" dur="1500" fill="hold"/>
                                        <p:tgtEl>
                                          <p:spTgt spid="99"/>
                                        </p:tgtEl>
                                        <p:attrNameLst>
                                          <p:attrName>ppt_x</p:attrName>
                                          <p:attrName>ppt_y</p:attrName>
                                        </p:attrNameLst>
                                      </p:cBhvr>
                                      <p:rCtr x="14974" y="0"/>
                                    </p:animMotion>
                                  </p:childTnLst>
                                </p:cTn>
                              </p:par>
                              <p:par>
                                <p:cTn id="121" presetID="35" presetClass="path" presetSubtype="0" accel="50000" decel="50000" fill="hold" grpId="1" nodeType="withEffect">
                                  <p:stCondLst>
                                    <p:cond delay="0"/>
                                  </p:stCondLst>
                                  <p:childTnLst>
                                    <p:animMotion origin="layout" path="M -0.0039 4.44444E-6 L -0.3 4.44444E-6 " pathEditMode="relative" rAng="0" ptsTypes="AA">
                                      <p:cBhvr>
                                        <p:cTn id="122" dur="1500" fill="hold"/>
                                        <p:tgtEl>
                                          <p:spTgt spid="98"/>
                                        </p:tgtEl>
                                        <p:attrNameLst>
                                          <p:attrName>ppt_x</p:attrName>
                                          <p:attrName>ppt_y</p:attrName>
                                        </p:attrNameLst>
                                      </p:cBhvr>
                                      <p:rCtr x="-148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animBg="1"/>
      <p:bldP spid="99" grpId="1" animBg="1"/>
      <p:bldP spid="301" grpId="0"/>
      <p:bldP spid="186" grpId="0" animBg="1"/>
      <p:bldP spid="230" grpId="0"/>
      <p:bldP spid="243" grpId="0" animBg="1"/>
      <p:bldP spid="20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 </a:t>
            </a:r>
            <a:r>
              <a:rPr lang="en-US" dirty="0" err="1" smtClean="0"/>
              <a:t>Piattaforma</a:t>
            </a:r>
            <a:r>
              <a:rPr lang="en-US" dirty="0" smtClean="0"/>
              <a:t> Microsoft</a:t>
            </a:r>
            <a:endParaRPr lang="en-US" dirty="0"/>
          </a:p>
        </p:txBody>
      </p:sp>
      <p:grpSp>
        <p:nvGrpSpPr>
          <p:cNvPr id="20" name="Group 19"/>
          <p:cNvGrpSpPr/>
          <p:nvPr/>
        </p:nvGrpSpPr>
        <p:grpSpPr>
          <a:xfrm>
            <a:off x="2315760" y="3569848"/>
            <a:ext cx="1260000" cy="1368000"/>
            <a:chOff x="380999" y="4393533"/>
            <a:chExt cx="2028826" cy="202882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393533"/>
              <a:ext cx="2028825" cy="2028823"/>
            </a:xfrm>
            <a:prstGeom prst="rect">
              <a:avLst/>
            </a:prstGeom>
            <a:ln w="28575">
              <a:solidFill>
                <a:srgbClr val="4480B3"/>
              </a:solidFill>
            </a:ln>
          </p:spPr>
        </p:pic>
        <p:sp>
          <p:nvSpPr>
            <p:cNvPr id="16" name="TextBox 15"/>
            <p:cNvSpPr txBox="1"/>
            <p:nvPr/>
          </p:nvSpPr>
          <p:spPr>
            <a:xfrm>
              <a:off x="380999" y="6114584"/>
              <a:ext cx="2028825" cy="307777"/>
            </a:xfrm>
            <a:prstGeom prst="rect">
              <a:avLst/>
            </a:prstGeom>
            <a:solidFill>
              <a:schemeClr val="accent1"/>
            </a:solidFill>
          </p:spPr>
          <p:txBody>
            <a:bodyPr wrap="none" lIns="34290" tIns="34290" rIns="34290" bIns="34290" rtlCol="0">
              <a:noAutofit/>
            </a:bodyPr>
            <a:lstStyle/>
            <a:p>
              <a:pPr algn="ctr"/>
              <a:r>
                <a:rPr lang="en-US" sz="1050" dirty="0">
                  <a:solidFill>
                    <a:schemeClr val="bg1"/>
                  </a:solidFill>
                </a:rPr>
                <a:t>Desktop</a:t>
              </a:r>
            </a:p>
          </p:txBody>
        </p:sp>
      </p:grpSp>
      <p:grpSp>
        <p:nvGrpSpPr>
          <p:cNvPr id="21" name="Group 20"/>
          <p:cNvGrpSpPr/>
          <p:nvPr/>
        </p:nvGrpSpPr>
        <p:grpSpPr>
          <a:xfrm>
            <a:off x="3775792" y="3572055"/>
            <a:ext cx="1260000" cy="1368000"/>
            <a:chOff x="4616830" y="4393536"/>
            <a:chExt cx="2028826" cy="202882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831" y="4393536"/>
              <a:ext cx="2028825" cy="2028825"/>
            </a:xfrm>
            <a:prstGeom prst="rect">
              <a:avLst/>
            </a:prstGeom>
            <a:ln w="28575">
              <a:solidFill>
                <a:srgbClr val="4480B3"/>
              </a:solidFill>
            </a:ln>
          </p:spPr>
        </p:pic>
        <p:sp>
          <p:nvSpPr>
            <p:cNvPr id="18" name="TextBox 17"/>
            <p:cNvSpPr txBox="1"/>
            <p:nvPr/>
          </p:nvSpPr>
          <p:spPr>
            <a:xfrm>
              <a:off x="4616830" y="6114584"/>
              <a:ext cx="2028825" cy="307777"/>
            </a:xfrm>
            <a:prstGeom prst="rect">
              <a:avLst/>
            </a:prstGeom>
            <a:solidFill>
              <a:schemeClr val="accent1"/>
            </a:solidFill>
          </p:spPr>
          <p:txBody>
            <a:bodyPr wrap="none" lIns="34290" tIns="34290" rIns="34290" bIns="34290" rtlCol="0">
              <a:noAutofit/>
            </a:bodyPr>
            <a:lstStyle/>
            <a:p>
              <a:pPr algn="ctr"/>
              <a:r>
                <a:rPr lang="en-US" sz="1050" dirty="0" err="1" smtClean="0">
                  <a:solidFill>
                    <a:schemeClr val="bg1"/>
                  </a:solidFill>
                </a:rPr>
                <a:t>Siti</a:t>
              </a:r>
              <a:r>
                <a:rPr lang="en-US" sz="1050" dirty="0" smtClean="0">
                  <a:solidFill>
                    <a:schemeClr val="bg1"/>
                  </a:solidFill>
                </a:rPr>
                <a:t> </a:t>
              </a:r>
              <a:r>
                <a:rPr lang="en-US" sz="1050" dirty="0" err="1" smtClean="0">
                  <a:solidFill>
                    <a:schemeClr val="bg1"/>
                  </a:solidFill>
                </a:rPr>
                <a:t>Remoti</a:t>
              </a:r>
              <a:endParaRPr lang="en-US" sz="1050" dirty="0">
                <a:solidFill>
                  <a:schemeClr val="bg1"/>
                </a:solidFill>
              </a:endParaRPr>
            </a:p>
          </p:txBody>
        </p:sp>
      </p:grpSp>
      <p:grpSp>
        <p:nvGrpSpPr>
          <p:cNvPr id="22" name="Group 21"/>
          <p:cNvGrpSpPr/>
          <p:nvPr/>
        </p:nvGrpSpPr>
        <p:grpSpPr>
          <a:xfrm>
            <a:off x="6607315" y="3553620"/>
            <a:ext cx="1260000" cy="1368000"/>
            <a:chOff x="6734175" y="4393536"/>
            <a:chExt cx="2028825" cy="2028825"/>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175" y="4393536"/>
              <a:ext cx="2028825" cy="2028825"/>
            </a:xfrm>
            <a:prstGeom prst="rect">
              <a:avLst/>
            </a:prstGeom>
            <a:ln w="28575">
              <a:solidFill>
                <a:srgbClr val="4480B3"/>
              </a:solidFill>
            </a:ln>
          </p:spPr>
        </p:pic>
        <p:sp>
          <p:nvSpPr>
            <p:cNvPr id="19" name="TextBox 18"/>
            <p:cNvSpPr txBox="1"/>
            <p:nvPr/>
          </p:nvSpPr>
          <p:spPr>
            <a:xfrm>
              <a:off x="6734175" y="6114584"/>
              <a:ext cx="2028825" cy="307777"/>
            </a:xfrm>
            <a:prstGeom prst="rect">
              <a:avLst/>
            </a:prstGeom>
            <a:solidFill>
              <a:schemeClr val="accent1"/>
            </a:solidFill>
          </p:spPr>
          <p:txBody>
            <a:bodyPr wrap="none" lIns="34290" tIns="34290" rIns="34290" bIns="34290" rtlCol="0">
              <a:noAutofit/>
            </a:bodyPr>
            <a:lstStyle/>
            <a:p>
              <a:pPr algn="ctr"/>
              <a:r>
                <a:rPr lang="en-US" sz="1050" dirty="0" err="1" smtClean="0">
                  <a:solidFill>
                    <a:schemeClr val="bg1"/>
                  </a:solidFill>
                </a:rPr>
                <a:t>Dispositivi</a:t>
              </a:r>
              <a:r>
                <a:rPr lang="en-US" sz="1050" dirty="0" smtClean="0">
                  <a:solidFill>
                    <a:schemeClr val="bg1"/>
                  </a:solidFill>
                </a:rPr>
                <a:t> </a:t>
              </a:r>
              <a:r>
                <a:rPr lang="en-US" sz="1050" dirty="0" err="1" smtClean="0">
                  <a:solidFill>
                    <a:schemeClr val="bg1"/>
                  </a:solidFill>
                </a:rPr>
                <a:t>Mobili</a:t>
              </a:r>
              <a:endParaRPr lang="en-US" sz="1050" dirty="0">
                <a:solidFill>
                  <a:schemeClr val="bg1"/>
                </a:solidFill>
              </a:endParaRPr>
            </a:p>
          </p:txBody>
        </p:sp>
      </p:grpSp>
      <p:grpSp>
        <p:nvGrpSpPr>
          <p:cNvPr id="23" name="Group 22"/>
          <p:cNvGrpSpPr/>
          <p:nvPr/>
        </p:nvGrpSpPr>
        <p:grpSpPr>
          <a:xfrm>
            <a:off x="5168173" y="3553618"/>
            <a:ext cx="1260000" cy="1368000"/>
            <a:chOff x="380999" y="4393536"/>
            <a:chExt cx="2028826" cy="2028825"/>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393536"/>
              <a:ext cx="2028825" cy="2028825"/>
            </a:xfrm>
            <a:prstGeom prst="rect">
              <a:avLst/>
            </a:prstGeom>
            <a:ln w="28575">
              <a:solidFill>
                <a:srgbClr val="4480B3"/>
              </a:solidFill>
            </a:ln>
          </p:spPr>
        </p:pic>
        <p:sp>
          <p:nvSpPr>
            <p:cNvPr id="25" name="TextBox 24"/>
            <p:cNvSpPr txBox="1"/>
            <p:nvPr/>
          </p:nvSpPr>
          <p:spPr>
            <a:xfrm>
              <a:off x="380999" y="6114584"/>
              <a:ext cx="2028825" cy="307777"/>
            </a:xfrm>
            <a:prstGeom prst="rect">
              <a:avLst/>
            </a:prstGeom>
            <a:solidFill>
              <a:schemeClr val="accent1"/>
            </a:solidFill>
          </p:spPr>
          <p:txBody>
            <a:bodyPr wrap="none" lIns="34290" tIns="34290" rIns="34290" bIns="34290" rtlCol="0">
              <a:noAutofit/>
            </a:bodyPr>
            <a:lstStyle/>
            <a:p>
              <a:pPr algn="ctr"/>
              <a:r>
                <a:rPr lang="en-US" sz="1050" dirty="0" smtClean="0">
                  <a:solidFill>
                    <a:schemeClr val="bg1"/>
                  </a:solidFill>
                </a:rPr>
                <a:t>Sale </a:t>
              </a:r>
              <a:r>
                <a:rPr lang="en-US" sz="1050" dirty="0" err="1" smtClean="0">
                  <a:solidFill>
                    <a:schemeClr val="bg1"/>
                  </a:solidFill>
                </a:rPr>
                <a:t>Riunioni</a:t>
              </a:r>
              <a:endParaRPr lang="en-US" sz="1050" dirty="0">
                <a:solidFill>
                  <a:schemeClr val="bg1"/>
                </a:solidFill>
              </a:endParaRPr>
            </a:p>
          </p:txBody>
        </p:sp>
      </p:grpSp>
      <p:grpSp>
        <p:nvGrpSpPr>
          <p:cNvPr id="61" name="Group 60"/>
          <p:cNvGrpSpPr/>
          <p:nvPr/>
        </p:nvGrpSpPr>
        <p:grpSpPr>
          <a:xfrm>
            <a:off x="2943003" y="806873"/>
            <a:ext cx="1124134" cy="1425934"/>
            <a:chOff x="3811820" y="1035581"/>
            <a:chExt cx="1498845" cy="1901245"/>
          </a:xfrm>
        </p:grpSpPr>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5260" t="4571" r="6046"/>
            <a:stretch/>
          </p:blipFill>
          <p:spPr>
            <a:xfrm>
              <a:off x="3811820" y="1035581"/>
              <a:ext cx="1498845" cy="1525315"/>
            </a:xfrm>
            <a:prstGeom prst="rect">
              <a:avLst/>
            </a:prstGeom>
          </p:spPr>
        </p:pic>
        <p:sp>
          <p:nvSpPr>
            <p:cNvPr id="30" name="TextBox 29"/>
            <p:cNvSpPr txBox="1"/>
            <p:nvPr/>
          </p:nvSpPr>
          <p:spPr bwMode="auto">
            <a:xfrm>
              <a:off x="4020569" y="2659827"/>
              <a:ext cx="1102866" cy="276999"/>
            </a:xfrm>
            <a:prstGeom prst="rect">
              <a:avLst/>
            </a:prstGeom>
            <a:noFill/>
            <a:ln>
              <a:miter lim="800000"/>
              <a:headEnd/>
              <a:tailEnd/>
            </a:ln>
          </p:spPr>
          <p:txBody>
            <a:bodyPr wrap="none" lIns="0" tIns="0" rIns="0" bIns="68580">
              <a:spAutoFit/>
            </a:bodyPr>
            <a:lstStyle/>
            <a:p>
              <a:pPr algn="ctr" eaLnBrk="0" hangingPunct="0">
                <a:spcBef>
                  <a:spcPts val="450"/>
                </a:spcBef>
                <a:buSzPct val="100000"/>
                <a:defRPr/>
              </a:pPr>
              <a:r>
                <a:rPr lang="en-US" sz="900" b="1" kern="0" dirty="0">
                  <a:solidFill>
                    <a:srgbClr val="3279AD"/>
                  </a:solidFill>
                </a:rPr>
                <a:t>Video </a:t>
              </a:r>
              <a:r>
                <a:rPr lang="en-US" sz="900" b="1" kern="0" dirty="0" err="1" smtClean="0">
                  <a:solidFill>
                    <a:srgbClr val="3279AD"/>
                  </a:solidFill>
                </a:rPr>
                <a:t>Presenza</a:t>
              </a:r>
              <a:endParaRPr lang="en-US" sz="900" b="1" kern="0" dirty="0">
                <a:solidFill>
                  <a:srgbClr val="3279AD"/>
                </a:solidFill>
              </a:endParaRPr>
            </a:p>
          </p:txBody>
        </p:sp>
      </p:grpSp>
      <p:grpSp>
        <p:nvGrpSpPr>
          <p:cNvPr id="59" name="Group 58"/>
          <p:cNvGrpSpPr/>
          <p:nvPr/>
        </p:nvGrpSpPr>
        <p:grpSpPr>
          <a:xfrm>
            <a:off x="5112124" y="799470"/>
            <a:ext cx="1536191" cy="1552240"/>
            <a:chOff x="6714744" y="1025711"/>
            <a:chExt cx="2048256" cy="2069654"/>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744" y="1025711"/>
              <a:ext cx="2048256" cy="1408176"/>
            </a:xfrm>
            <a:prstGeom prst="rect">
              <a:avLst/>
            </a:prstGeom>
          </p:spPr>
        </p:pic>
        <p:sp>
          <p:nvSpPr>
            <p:cNvPr id="31" name="TextBox 30"/>
            <p:cNvSpPr txBox="1"/>
            <p:nvPr/>
          </p:nvSpPr>
          <p:spPr bwMode="auto">
            <a:xfrm>
              <a:off x="7002203" y="2548206"/>
              <a:ext cx="1536746" cy="547159"/>
            </a:xfrm>
            <a:prstGeom prst="rect">
              <a:avLst/>
            </a:prstGeom>
            <a:noFill/>
            <a:ln>
              <a:miter lim="800000"/>
              <a:headEnd/>
              <a:tailEnd/>
            </a:ln>
          </p:spPr>
          <p:txBody>
            <a:bodyPr wrap="none" lIns="0" tIns="0" rIns="0" bIns="68580">
              <a:spAutoFit/>
            </a:bodyPr>
            <a:lstStyle/>
            <a:p>
              <a:pPr algn="ctr" eaLnBrk="0" hangingPunct="0">
                <a:spcBef>
                  <a:spcPts val="450"/>
                </a:spcBef>
                <a:buSzPct val="100000"/>
                <a:defRPr/>
              </a:pPr>
              <a:r>
                <a:rPr lang="en-US" sz="900" b="1" kern="0" dirty="0" err="1" smtClean="0">
                  <a:solidFill>
                    <a:srgbClr val="3279AD"/>
                  </a:solidFill>
                </a:rPr>
                <a:t>Integrazione</a:t>
              </a:r>
              <a:r>
                <a:rPr lang="en-US" sz="900" b="1" kern="0" dirty="0" smtClean="0">
                  <a:solidFill>
                    <a:srgbClr val="3279AD"/>
                  </a:solidFill>
                </a:rPr>
                <a:t> con </a:t>
              </a:r>
            </a:p>
            <a:p>
              <a:pPr algn="ctr" eaLnBrk="0" hangingPunct="0">
                <a:spcBef>
                  <a:spcPts val="450"/>
                </a:spcBef>
                <a:buSzPct val="100000"/>
                <a:defRPr/>
              </a:pPr>
              <a:r>
                <a:rPr lang="en-US" sz="900" b="1" kern="0" dirty="0" smtClean="0">
                  <a:solidFill>
                    <a:srgbClr val="3279AD"/>
                  </a:solidFill>
                </a:rPr>
                <a:t>Outlook</a:t>
              </a:r>
              <a:r>
                <a:rPr lang="en-US" altLang="ko-KR" sz="900" b="1" baseline="30000" dirty="0">
                  <a:solidFill>
                    <a:srgbClr val="3279AD"/>
                  </a:solidFill>
                </a:rPr>
                <a:t>®</a:t>
              </a:r>
              <a:r>
                <a:rPr lang="en-US" sz="900" b="1" kern="0" dirty="0">
                  <a:solidFill>
                    <a:srgbClr val="3279AD"/>
                  </a:solidFill>
                </a:rPr>
                <a:t> </a:t>
              </a:r>
              <a:r>
                <a:rPr lang="en-US" sz="900" b="1" kern="0" dirty="0" smtClean="0">
                  <a:solidFill>
                    <a:srgbClr val="3279AD"/>
                  </a:solidFill>
                </a:rPr>
                <a:t>e Exchange</a:t>
              </a:r>
              <a:endParaRPr lang="en-US" sz="900" b="1" kern="0" dirty="0">
                <a:solidFill>
                  <a:srgbClr val="3279AD"/>
                </a:solidFill>
              </a:endParaRPr>
            </a:p>
          </p:txBody>
        </p:sp>
      </p:grpSp>
      <p:grpSp>
        <p:nvGrpSpPr>
          <p:cNvPr id="62" name="Group 61"/>
          <p:cNvGrpSpPr/>
          <p:nvPr/>
        </p:nvGrpSpPr>
        <p:grpSpPr>
          <a:xfrm>
            <a:off x="1789585" y="1131158"/>
            <a:ext cx="1114883" cy="1096703"/>
            <a:chOff x="2312622" y="1677240"/>
            <a:chExt cx="1486510" cy="1462270"/>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2622" y="1677240"/>
              <a:ext cx="1486510" cy="817581"/>
            </a:xfrm>
            <a:prstGeom prst="rect">
              <a:avLst/>
            </a:prstGeom>
          </p:spPr>
        </p:pic>
        <p:sp>
          <p:nvSpPr>
            <p:cNvPr id="32" name="TextBox 31"/>
            <p:cNvSpPr txBox="1"/>
            <p:nvPr/>
          </p:nvSpPr>
          <p:spPr bwMode="auto">
            <a:xfrm>
              <a:off x="2873504" y="2862511"/>
              <a:ext cx="354799" cy="276999"/>
            </a:xfrm>
            <a:prstGeom prst="rect">
              <a:avLst/>
            </a:prstGeom>
            <a:noFill/>
            <a:ln>
              <a:miter lim="800000"/>
              <a:headEnd/>
              <a:tailEnd/>
            </a:ln>
          </p:spPr>
          <p:txBody>
            <a:bodyPr wrap="none" lIns="0" tIns="0" rIns="0" bIns="68580">
              <a:spAutoFit/>
            </a:bodyPr>
            <a:lstStyle/>
            <a:p>
              <a:pPr algn="ctr" eaLnBrk="0" hangingPunct="0">
                <a:defRPr/>
              </a:pPr>
              <a:r>
                <a:rPr lang="en-US" altLang="ko-KR" sz="900" b="1" dirty="0" smtClean="0">
                  <a:solidFill>
                    <a:srgbClr val="3279AD"/>
                  </a:solidFill>
                </a:rPr>
                <a:t>Voce</a:t>
              </a:r>
              <a:endParaRPr lang="en-US" altLang="ko-KR" sz="900" b="1" dirty="0">
                <a:solidFill>
                  <a:srgbClr val="3279AD"/>
                </a:solidFill>
              </a:endParaRPr>
            </a:p>
          </p:txBody>
        </p:sp>
      </p:grpSp>
      <p:grpSp>
        <p:nvGrpSpPr>
          <p:cNvPr id="63" name="Group 62"/>
          <p:cNvGrpSpPr/>
          <p:nvPr/>
        </p:nvGrpSpPr>
        <p:grpSpPr>
          <a:xfrm>
            <a:off x="361819" y="799470"/>
            <a:ext cx="1361320" cy="1571837"/>
            <a:chOff x="380999" y="1025711"/>
            <a:chExt cx="1815093" cy="2095782"/>
          </a:xfrm>
        </p:grpSpPr>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999" y="1025711"/>
              <a:ext cx="1815093" cy="1406697"/>
            </a:xfrm>
            <a:prstGeom prst="rect">
              <a:avLst/>
            </a:prstGeom>
          </p:spPr>
        </p:pic>
        <p:sp>
          <p:nvSpPr>
            <p:cNvPr id="34" name="TextBox 33"/>
            <p:cNvSpPr txBox="1"/>
            <p:nvPr/>
          </p:nvSpPr>
          <p:spPr bwMode="auto">
            <a:xfrm>
              <a:off x="527658" y="2659828"/>
              <a:ext cx="1521784" cy="461665"/>
            </a:xfrm>
            <a:prstGeom prst="rect">
              <a:avLst/>
            </a:prstGeom>
            <a:noFill/>
            <a:ln>
              <a:miter lim="800000"/>
              <a:headEnd/>
              <a:tailEnd/>
            </a:ln>
          </p:spPr>
          <p:txBody>
            <a:bodyPr wrap="none" lIns="0" tIns="0" rIns="0" bIns="68580">
              <a:spAutoFit/>
            </a:bodyPr>
            <a:lstStyle/>
            <a:p>
              <a:pPr algn="ctr" eaLnBrk="0" hangingPunct="0">
                <a:defRPr/>
              </a:pPr>
              <a:r>
                <a:rPr lang="en-US" altLang="ko-KR" sz="900" b="1" dirty="0" err="1" smtClean="0">
                  <a:solidFill>
                    <a:srgbClr val="3279AD"/>
                  </a:solidFill>
                </a:rPr>
                <a:t>Integrazione</a:t>
              </a:r>
              <a:r>
                <a:rPr lang="en-US" altLang="ko-KR" sz="900" b="1" dirty="0" smtClean="0">
                  <a:solidFill>
                    <a:srgbClr val="3279AD"/>
                  </a:solidFill>
                </a:rPr>
                <a:t> </a:t>
              </a:r>
              <a:r>
                <a:rPr lang="en-US" altLang="ko-KR" sz="900" b="1" dirty="0" err="1" smtClean="0">
                  <a:solidFill>
                    <a:srgbClr val="3279AD"/>
                  </a:solidFill>
                </a:rPr>
                <a:t>portale</a:t>
              </a:r>
              <a:r>
                <a:rPr lang="en-US" altLang="ko-KR" sz="900" b="1" dirty="0" smtClean="0">
                  <a:solidFill>
                    <a:srgbClr val="3279AD"/>
                  </a:solidFill>
                </a:rPr>
                <a:t> </a:t>
              </a:r>
            </a:p>
            <a:p>
              <a:pPr algn="ctr" eaLnBrk="0" hangingPunct="0">
                <a:defRPr/>
              </a:pPr>
              <a:r>
                <a:rPr lang="en-US" altLang="ko-KR" sz="900" b="1" dirty="0" smtClean="0">
                  <a:solidFill>
                    <a:srgbClr val="3279AD"/>
                  </a:solidFill>
                </a:rPr>
                <a:t>intranet</a:t>
              </a:r>
              <a:endParaRPr lang="en-US" altLang="ko-KR" sz="900" b="1" dirty="0">
                <a:solidFill>
                  <a:srgbClr val="3279AD"/>
                </a:solidFill>
              </a:endParaRPr>
            </a:p>
          </p:txBody>
        </p:sp>
      </p:grpSp>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3630" r="12588"/>
          <a:stretch/>
        </p:blipFill>
        <p:spPr>
          <a:xfrm>
            <a:off x="4156735" y="806874"/>
            <a:ext cx="844061" cy="1143986"/>
          </a:xfrm>
          <a:prstGeom prst="rect">
            <a:avLst/>
          </a:prstGeom>
        </p:spPr>
      </p:pic>
      <p:sp>
        <p:nvSpPr>
          <p:cNvPr id="35" name="TextBox 34"/>
          <p:cNvSpPr txBox="1"/>
          <p:nvPr/>
        </p:nvSpPr>
        <p:spPr bwMode="auto">
          <a:xfrm>
            <a:off x="4173205" y="2025058"/>
            <a:ext cx="811119" cy="484748"/>
          </a:xfrm>
          <a:prstGeom prst="rect">
            <a:avLst/>
          </a:prstGeom>
          <a:noFill/>
          <a:ln>
            <a:miter lim="800000"/>
            <a:headEnd/>
            <a:tailEnd/>
          </a:ln>
        </p:spPr>
        <p:txBody>
          <a:bodyPr wrap="none" lIns="0" tIns="0" rIns="0" bIns="68580">
            <a:spAutoFit/>
          </a:bodyPr>
          <a:lstStyle/>
          <a:p>
            <a:pPr algn="ctr" eaLnBrk="0" hangingPunct="0">
              <a:defRPr/>
            </a:pPr>
            <a:r>
              <a:rPr lang="en-US" altLang="ko-KR" sz="900" b="1" dirty="0" smtClean="0">
                <a:solidFill>
                  <a:srgbClr val="3279AD"/>
                </a:solidFill>
              </a:rPr>
              <a:t>Collaborazione</a:t>
            </a:r>
          </a:p>
          <a:p>
            <a:pPr algn="ctr" eaLnBrk="0" hangingPunct="0">
              <a:defRPr/>
            </a:pPr>
            <a:r>
              <a:rPr lang="en-US" altLang="ko-KR" sz="900" b="1" dirty="0" smtClean="0">
                <a:solidFill>
                  <a:srgbClr val="3279AD"/>
                </a:solidFill>
              </a:rPr>
              <a:t> Web Video</a:t>
            </a:r>
          </a:p>
          <a:p>
            <a:pPr algn="ctr" eaLnBrk="0" hangingPunct="0">
              <a:defRPr/>
            </a:pPr>
            <a:r>
              <a:rPr lang="en-US" altLang="ko-KR" sz="900" b="1" dirty="0" err="1" smtClean="0">
                <a:solidFill>
                  <a:srgbClr val="3279AD"/>
                </a:solidFill>
              </a:rPr>
              <a:t>Conferenza</a:t>
            </a:r>
            <a:endParaRPr lang="en-US" altLang="ko-KR" sz="900" b="1" dirty="0">
              <a:solidFill>
                <a:srgbClr val="3279AD"/>
              </a:solidFill>
            </a:endParaRPr>
          </a:p>
        </p:txBody>
      </p:sp>
      <p:sp>
        <p:nvSpPr>
          <p:cNvPr id="45" name="Rounded Rectangle 44"/>
          <p:cNvSpPr/>
          <p:nvPr/>
        </p:nvSpPr>
        <p:spPr bwMode="auto">
          <a:xfrm>
            <a:off x="296333" y="2669158"/>
            <a:ext cx="8551334" cy="557408"/>
          </a:xfrm>
          <a:prstGeom prst="roundRect">
            <a:avLst>
              <a:gd name="adj" fmla="val 6175"/>
            </a:avLst>
          </a:prstGeom>
          <a:solidFill>
            <a:schemeClr val="bg1">
              <a:lumMod val="95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500" dirty="0" err="1">
              <a:gradFill>
                <a:gsLst>
                  <a:gs pos="0">
                    <a:srgbClr val="FFFFFF"/>
                  </a:gs>
                  <a:gs pos="100000">
                    <a:srgbClr val="FFFFFF"/>
                  </a:gs>
                </a:gsLst>
                <a:lin ang="5400000" scaled="0"/>
              </a:gradFill>
            </a:endParaRPr>
          </a:p>
        </p:txBody>
      </p:sp>
      <p:pic>
        <p:nvPicPr>
          <p:cNvPr id="72"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tretch/>
        </p:blipFill>
        <p:spPr bwMode="auto">
          <a:xfrm>
            <a:off x="7405055" y="2743844"/>
            <a:ext cx="860229" cy="3819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8706" y="2681029"/>
            <a:ext cx="1047130" cy="542136"/>
          </a:xfrm>
          <a:prstGeom prst="rect">
            <a:avLst/>
          </a:prstGeom>
        </p:spPr>
      </p:pic>
      <p:cxnSp>
        <p:nvCxnSpPr>
          <p:cNvPr id="78" name="Straight Connector 77"/>
          <p:cNvCxnSpPr/>
          <p:nvPr/>
        </p:nvCxnSpPr>
        <p:spPr>
          <a:xfrm>
            <a:off x="6031297" y="2555957"/>
            <a:ext cx="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759643" y="573794"/>
            <a:ext cx="1993731" cy="1694016"/>
            <a:chOff x="6776874" y="432441"/>
            <a:chExt cx="1993731" cy="1694016"/>
          </a:xfrm>
        </p:grpSpPr>
        <p:pic>
          <p:nvPicPr>
            <p:cNvPr id="54" name="Picture 2" descr="H:\Design IN-OUT\#1491 Exchange FY12 Content Retainer\Lync Deck\art files\ipa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76874" y="432441"/>
              <a:ext cx="1235964" cy="957382"/>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6882173" y="934295"/>
              <a:ext cx="440406" cy="716517"/>
              <a:chOff x="4270176" y="1248197"/>
              <a:chExt cx="1827371" cy="3373608"/>
            </a:xfrm>
          </p:grpSpPr>
          <p:pic>
            <p:nvPicPr>
              <p:cNvPr id="52"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270176" y="1248197"/>
                <a:ext cx="1827371" cy="337360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W:\Open Engagements\Productivity\MS-Comm &amp; Collab Software\#1491 FY12 Exchange Content Support\Deliverables\Brian Crum\Lync Mobile BOM\From Client\IPHONE_ENG_CONTACT_LIS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74440" y="1827208"/>
                <a:ext cx="1454873" cy="2182310"/>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TextBox 59"/>
            <p:cNvSpPr txBox="1"/>
            <p:nvPr/>
          </p:nvSpPr>
          <p:spPr bwMode="auto">
            <a:xfrm>
              <a:off x="6907511" y="1918708"/>
              <a:ext cx="1566134" cy="207749"/>
            </a:xfrm>
            <a:prstGeom prst="rect">
              <a:avLst/>
            </a:prstGeom>
            <a:noFill/>
            <a:ln>
              <a:miter lim="800000"/>
              <a:headEnd/>
              <a:tailEnd/>
            </a:ln>
          </p:spPr>
          <p:txBody>
            <a:bodyPr wrap="none" lIns="0" tIns="0" rIns="0" bIns="68580">
              <a:spAutoFit/>
            </a:bodyPr>
            <a:lstStyle/>
            <a:p>
              <a:pPr algn="ctr" eaLnBrk="0" hangingPunct="0">
                <a:spcBef>
                  <a:spcPts val="450"/>
                </a:spcBef>
                <a:buSzPct val="100000"/>
                <a:defRPr/>
              </a:pPr>
              <a:r>
                <a:rPr lang="en-US" sz="900" b="1" kern="0" dirty="0" err="1" smtClean="0">
                  <a:solidFill>
                    <a:srgbClr val="3279AD"/>
                  </a:solidFill>
                </a:rPr>
                <a:t>Integrazione</a:t>
              </a:r>
              <a:r>
                <a:rPr lang="en-US" sz="900" b="1" kern="0" dirty="0" smtClean="0">
                  <a:solidFill>
                    <a:srgbClr val="3279AD"/>
                  </a:solidFill>
                </a:rPr>
                <a:t> Tablet e Mobile</a:t>
              </a:r>
            </a:p>
          </p:txBody>
        </p:sp>
        <p:pic>
          <p:nvPicPr>
            <p:cNvPr id="64" name="Picture 2" descr="C:\Users\margeaul\Documents\Windows 8 Comms &amp; Events Toolkit\Keynote Deck\IMAGES\W8 CP Silver Table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2709" y="687290"/>
              <a:ext cx="1147896" cy="76711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7978329" y="961081"/>
              <a:ext cx="354999" cy="637980"/>
              <a:chOff x="1906992" y="929592"/>
              <a:chExt cx="2362200" cy="4622800"/>
            </a:xfrm>
          </p:grpSpPr>
          <p:pic>
            <p:nvPicPr>
              <p:cNvPr id="46" name="Picture 2" descr="C:\Users\robertw\Desktop\Android.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6992" y="929592"/>
                <a:ext cx="2362200" cy="4622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W:\Open Engagements\Productivity\MS-Comm &amp; Collab Software\#1491 FY12 Exchange Content Support\Deliverables\Brian Crum\Lync Mobile BOM\From Client\AN-en-im conv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07287" y="1430806"/>
                <a:ext cx="2026435" cy="3383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7443713" y="1103761"/>
              <a:ext cx="445507" cy="783517"/>
              <a:chOff x="816411" y="2195954"/>
              <a:chExt cx="1939117" cy="3851487"/>
            </a:xfrm>
          </p:grpSpPr>
          <p:pic>
            <p:nvPicPr>
              <p:cNvPr id="69" name="Picture 3" descr="C:\Users\robertw\Desktop\WP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411" y="2195954"/>
                <a:ext cx="1939117" cy="385148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W:\Open Engagements\Productivity\MS-Comm &amp; Collab Software\#1491 FY12 Exchange Content Support\Deliverables\Brian Crum\Lync Mobile BOM\From Client\2_WP-EN-contact card.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76599" y="2699332"/>
                <a:ext cx="1617992" cy="270134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358555" y="2555994"/>
            <a:ext cx="1566863" cy="1493493"/>
            <a:chOff x="358555" y="2637882"/>
            <a:chExt cx="1566863" cy="1493493"/>
          </a:xfrm>
        </p:grpSpPr>
        <p:pic>
          <p:nvPicPr>
            <p:cNvPr id="1026" name="Group 31"/>
            <p:cNvPicPr>
              <a:picLocks noChangeArrowheads="1"/>
            </p:cNvPicPr>
            <p:nvPr/>
          </p:nvPicPr>
          <p:blipFill>
            <a:blip r:embed="rId22">
              <a:extLst>
                <a:ext uri="{28A0092B-C50C-407E-A947-70E740481C1C}">
                  <a14:useLocalDpi xmlns:a14="http://schemas.microsoft.com/office/drawing/2010/main" val="0"/>
                </a:ext>
              </a:extLst>
            </a:blip>
            <a:srcRect t="-10938"/>
            <a:stretch>
              <a:fillRect/>
            </a:stretch>
          </p:blipFill>
          <p:spPr bwMode="auto">
            <a:xfrm>
              <a:off x="358555" y="2637882"/>
              <a:ext cx="1566863" cy="1459794"/>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bwMode="auto">
            <a:xfrm>
              <a:off x="796560" y="3923626"/>
              <a:ext cx="564257" cy="207749"/>
            </a:xfrm>
            <a:prstGeom prst="rect">
              <a:avLst/>
            </a:prstGeom>
            <a:noFill/>
            <a:ln>
              <a:miter lim="800000"/>
              <a:headEnd/>
              <a:tailEnd/>
            </a:ln>
          </p:spPr>
          <p:txBody>
            <a:bodyPr wrap="none" lIns="0" tIns="0" rIns="0" bIns="68580">
              <a:spAutoFit/>
            </a:bodyPr>
            <a:lstStyle/>
            <a:p>
              <a:pPr algn="ctr" eaLnBrk="0" hangingPunct="0">
                <a:defRPr/>
              </a:pPr>
              <a:r>
                <a:rPr lang="en-US" altLang="ko-KR" sz="900" b="1" dirty="0" err="1" smtClean="0">
                  <a:solidFill>
                    <a:srgbClr val="3279AD"/>
                  </a:solidFill>
                </a:rPr>
                <a:t>Centralino</a:t>
              </a:r>
              <a:endParaRPr lang="en-US" altLang="ko-KR" sz="900" b="1" dirty="0">
                <a:solidFill>
                  <a:srgbClr val="3279AD"/>
                </a:solidFill>
              </a:endParaRPr>
            </a:p>
          </p:txBody>
        </p:sp>
      </p:grpSp>
    </p:spTree>
    <p:extLst>
      <p:ext uri="{BB962C8B-B14F-4D97-AF65-F5344CB8AC3E}">
        <p14:creationId xmlns:p14="http://schemas.microsoft.com/office/powerpoint/2010/main" val="2140245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3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6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9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40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nodeType="withEffect">
                                  <p:stCondLst>
                                    <p:cond delay="2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nodeType="withEffect">
                                  <p:stCondLst>
                                    <p:cond delay="6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nodeType="withEffect">
                                  <p:stCondLst>
                                    <p:cond delay="7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9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5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tretch>
            <a:fillRect/>
          </a:stretch>
        </p:blipFill>
        <p:spPr bwMode="auto">
          <a:xfrm>
            <a:off x="1173600" y="76247"/>
            <a:ext cx="6739199" cy="4878068"/>
          </a:xfrm>
          <a:prstGeom prst="rect">
            <a:avLst/>
          </a:prstGeom>
          <a:noFill/>
          <a:ln w="9525">
            <a:noFill/>
            <a:miter lim="800000"/>
            <a:headEnd/>
            <a:tailEnd/>
          </a:ln>
          <a:effectLst/>
        </p:spPr>
      </p:pic>
    </p:spTree>
    <p:extLst>
      <p:ext uri="{BB962C8B-B14F-4D97-AF65-F5344CB8AC3E}">
        <p14:creationId xmlns:p14="http://schemas.microsoft.com/office/powerpoint/2010/main" val="21091770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340770" y="2997994"/>
            <a:ext cx="1409700" cy="14097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7" tIns="34289" rIns="34289" bIns="68577" anchor="b"/>
          <a:lstStyle/>
          <a:p>
            <a:pPr marL="0" lvl="1" defTabSz="685772">
              <a:defRPr/>
            </a:pPr>
            <a:endParaRPr lang="en-US" sz="1000" dirty="0">
              <a:latin typeface="Segoe" pitchFamily="34" charset="0"/>
            </a:endParaRPr>
          </a:p>
          <a:p>
            <a:pPr marL="0" lvl="1" defTabSz="685772">
              <a:defRPr/>
            </a:pPr>
            <a:endParaRPr lang="en-US" sz="1000" dirty="0">
              <a:latin typeface="Segoe" pitchFamily="34" charset="0"/>
            </a:endParaRPr>
          </a:p>
          <a:p>
            <a:pPr marL="0" lvl="1" defTabSz="685772">
              <a:defRPr/>
            </a:pPr>
            <a:endParaRPr lang="en-US" sz="1000" dirty="0">
              <a:latin typeface="Segoe" pitchFamily="34" charset="0"/>
            </a:endParaRPr>
          </a:p>
          <a:p>
            <a:pPr marL="0" lvl="1" defTabSz="685772">
              <a:defRPr/>
            </a:pPr>
            <a:r>
              <a:rPr lang="it-IT" sz="1000" dirty="0"/>
              <a:t>Intranet come ambiente per il miglioramento della qualità dei servizi</a:t>
            </a:r>
            <a:endParaRPr lang="en-US" sz="1000" dirty="0">
              <a:latin typeface="Segoe" pitchFamily="34" charset="0"/>
            </a:endParaRPr>
          </a:p>
        </p:txBody>
      </p:sp>
      <p:sp>
        <p:nvSpPr>
          <p:cNvPr id="14" name="Rectangle 13"/>
          <p:cNvSpPr/>
          <p:nvPr/>
        </p:nvSpPr>
        <p:spPr bwMode="auto">
          <a:xfrm>
            <a:off x="2340770" y="2997994"/>
            <a:ext cx="1409700" cy="1409700"/>
          </a:xfrm>
          <a:prstGeom prst="rect">
            <a:avLst/>
          </a:prstGeom>
          <a:no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7" tIns="34289" rIns="34289" bIns="68577" anchor="b"/>
          <a:lstStyle/>
          <a:p>
            <a:pPr defTabSz="685546">
              <a:defRPr/>
            </a:pPr>
            <a:endParaRPr lang="en-US" sz="1050" spc="-38"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2340745" y="1506545"/>
            <a:ext cx="1409684" cy="140968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7" tIns="34289" rIns="34289" bIns="68577" anchor="b"/>
          <a:lstStyle/>
          <a:p>
            <a:pPr defTabSz="685546">
              <a:defRPr/>
            </a:pPr>
            <a:r>
              <a:rPr lang="en-US" sz="1100" spc="-38" dirty="0" err="1">
                <a:gradFill>
                  <a:gsLst>
                    <a:gs pos="0">
                      <a:srgbClr val="FFFFFF"/>
                    </a:gs>
                    <a:gs pos="100000">
                      <a:srgbClr val="FFFFFF"/>
                    </a:gs>
                  </a:gsLst>
                  <a:lin ang="5400000" scaled="0"/>
                </a:gradFill>
                <a:ea typeface="Segoe UI" pitchFamily="34" charset="0"/>
                <a:cs typeface="Segoe UI" pitchFamily="34" charset="0"/>
              </a:rPr>
              <a:t>Comunicazione</a:t>
            </a:r>
            <a:r>
              <a:rPr lang="en-US" sz="1100" spc="-38" dirty="0">
                <a:gradFill>
                  <a:gsLst>
                    <a:gs pos="0">
                      <a:srgbClr val="FFFFFF"/>
                    </a:gs>
                    <a:gs pos="100000">
                      <a:srgbClr val="FFFFFF"/>
                    </a:gs>
                  </a:gsLst>
                  <a:lin ang="5400000" scaled="0"/>
                </a:gradFill>
                <a:ea typeface="Segoe UI" pitchFamily="34" charset="0"/>
                <a:cs typeface="Segoe UI" pitchFamily="34" charset="0"/>
              </a:rPr>
              <a:t> </a:t>
            </a:r>
            <a:r>
              <a:rPr lang="en-US" sz="1100" spc="-38" dirty="0" err="1">
                <a:gradFill>
                  <a:gsLst>
                    <a:gs pos="0">
                      <a:srgbClr val="FFFFFF"/>
                    </a:gs>
                    <a:gs pos="100000">
                      <a:srgbClr val="FFFFFF"/>
                    </a:gs>
                  </a:gsLst>
                  <a:lin ang="5400000" scaled="0"/>
                </a:gradFill>
                <a:ea typeface="Segoe UI" pitchFamily="34" charset="0"/>
                <a:cs typeface="Segoe UI" pitchFamily="34" charset="0"/>
              </a:rPr>
              <a:t>Integrata</a:t>
            </a:r>
            <a:r>
              <a:rPr lang="en-US" sz="1100" spc="-38" dirty="0">
                <a:gradFill>
                  <a:gsLst>
                    <a:gs pos="0">
                      <a:srgbClr val="FFFFFF"/>
                    </a:gs>
                    <a:gs pos="100000">
                      <a:srgbClr val="FFFFFF"/>
                    </a:gs>
                  </a:gsLst>
                  <a:lin ang="5400000" scaled="0"/>
                </a:gradFill>
                <a:ea typeface="Segoe UI" pitchFamily="34" charset="0"/>
                <a:cs typeface="Segoe UI" pitchFamily="34" charset="0"/>
              </a:rPr>
              <a:t> </a:t>
            </a:r>
            <a:r>
              <a:rPr lang="en-US" sz="1100" spc="-38" dirty="0" err="1">
                <a:gradFill>
                  <a:gsLst>
                    <a:gs pos="0">
                      <a:srgbClr val="FFFFFF"/>
                    </a:gs>
                    <a:gs pos="100000">
                      <a:srgbClr val="FFFFFF"/>
                    </a:gs>
                  </a:gsLst>
                  <a:lin ang="5400000" scaled="0"/>
                </a:gradFill>
                <a:ea typeface="Segoe UI" pitchFamily="34" charset="0"/>
                <a:cs typeface="Segoe UI" pitchFamily="34" charset="0"/>
              </a:rPr>
              <a:t>attraverso</a:t>
            </a:r>
            <a:r>
              <a:rPr lang="en-US" sz="1100" spc="-38" dirty="0">
                <a:gradFill>
                  <a:gsLst>
                    <a:gs pos="0">
                      <a:srgbClr val="FFFFFF"/>
                    </a:gs>
                    <a:gs pos="100000">
                      <a:srgbClr val="FFFFFF"/>
                    </a:gs>
                  </a:gsLst>
                  <a:lin ang="5400000" scaled="0"/>
                </a:gradFill>
                <a:ea typeface="Segoe UI" pitchFamily="34" charset="0"/>
                <a:cs typeface="Segoe UI" pitchFamily="34" charset="0"/>
              </a:rPr>
              <a:t> </a:t>
            </a:r>
            <a:r>
              <a:rPr lang="en-US" sz="1100" spc="-38" dirty="0" err="1">
                <a:gradFill>
                  <a:gsLst>
                    <a:gs pos="0">
                      <a:srgbClr val="FFFFFF"/>
                    </a:gs>
                    <a:gs pos="100000">
                      <a:srgbClr val="FFFFFF"/>
                    </a:gs>
                  </a:gsLst>
                  <a:lin ang="5400000" scaled="0"/>
                </a:gradFill>
                <a:ea typeface="Segoe UI" pitchFamily="34" charset="0"/>
                <a:cs typeface="Segoe UI" pitchFamily="34" charset="0"/>
              </a:rPr>
              <a:t>Lync</a:t>
            </a:r>
            <a:endParaRPr lang="en-US" sz="1100" spc="-38" dirty="0">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9"/>
          <p:cNvGrpSpPr/>
          <p:nvPr/>
        </p:nvGrpSpPr>
        <p:grpSpPr bwMode="black">
          <a:xfrm>
            <a:off x="2640273" y="1705356"/>
            <a:ext cx="721043" cy="586753"/>
            <a:chOff x="5184775" y="225425"/>
            <a:chExt cx="1500188" cy="1220788"/>
          </a:xfrm>
          <a:solidFill>
            <a:srgbClr val="FFFFFF"/>
          </a:solidFill>
        </p:grpSpPr>
        <p:sp>
          <p:nvSpPr>
            <p:cNvPr id="2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p:spPr>
          <p:txBody>
            <a:bodyPr/>
            <a:lstStyle/>
            <a:p>
              <a:pPr defTabSz="685772">
                <a:defRPr/>
              </a:pPr>
              <a:endParaRPr lang="en-US" sz="1575"/>
            </a:p>
          </p:txBody>
        </p:sp>
        <p:sp>
          <p:nvSpPr>
            <p:cNvPr id="22" name="Oval 87"/>
            <p:cNvSpPr>
              <a:spLocks noChangeArrowheads="1"/>
            </p:cNvSpPr>
            <p:nvPr/>
          </p:nvSpPr>
          <p:spPr bwMode="black">
            <a:xfrm>
              <a:off x="5630863" y="812800"/>
              <a:ext cx="203200" cy="203200"/>
            </a:xfrm>
            <a:prstGeom prst="ellipse">
              <a:avLst/>
            </a:prstGeom>
            <a:grpFill/>
            <a:ln>
              <a:noFill/>
            </a:ln>
            <a:extLst/>
          </p:spPr>
          <p:txBody>
            <a:bodyPr/>
            <a:lstStyle/>
            <a:p>
              <a:pPr defTabSz="685772">
                <a:defRPr/>
              </a:pPr>
              <a:endParaRPr lang="en-US" sz="1575"/>
            </a:p>
          </p:txBody>
        </p:sp>
        <p:sp>
          <p:nvSpPr>
            <p:cNvPr id="2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p:spPr>
          <p:txBody>
            <a:bodyPr/>
            <a:lstStyle/>
            <a:p>
              <a:pPr defTabSz="685772">
                <a:defRPr/>
              </a:pPr>
              <a:endParaRPr lang="en-US" sz="1575"/>
            </a:p>
          </p:txBody>
        </p:sp>
      </p:grpSp>
      <p:sp>
        <p:nvSpPr>
          <p:cNvPr id="19" name="Rectangle 18"/>
          <p:cNvSpPr/>
          <p:nvPr/>
        </p:nvSpPr>
        <p:spPr bwMode="auto">
          <a:xfrm>
            <a:off x="858441" y="3002756"/>
            <a:ext cx="1409700" cy="14097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7" tIns="34289" rIns="34289" bIns="68577" anchor="b"/>
          <a:lstStyle/>
          <a:p>
            <a:pPr defTabSz="685546">
              <a:defRPr/>
            </a:pPr>
            <a:r>
              <a:rPr lang="en-US" sz="1000" spc="-38" dirty="0" smtClean="0">
                <a:solidFill>
                  <a:schemeClr val="bg1"/>
                </a:solidFill>
                <a:ea typeface="Segoe UI" pitchFamily="34" charset="0"/>
                <a:cs typeface="Segoe UI" pitchFamily="34" charset="0"/>
              </a:rPr>
              <a:t>I </a:t>
            </a:r>
            <a:r>
              <a:rPr lang="en-US" sz="1000" spc="-38" dirty="0" err="1" smtClean="0">
                <a:solidFill>
                  <a:schemeClr val="bg1"/>
                </a:solidFill>
                <a:ea typeface="Segoe UI" pitchFamily="34" charset="0"/>
                <a:cs typeface="Segoe UI" pitchFamily="34" charset="0"/>
              </a:rPr>
              <a:t>dipendenti</a:t>
            </a:r>
            <a:r>
              <a:rPr lang="en-US" sz="1000" spc="-38" dirty="0" smtClean="0">
                <a:solidFill>
                  <a:schemeClr val="bg1"/>
                </a:solidFill>
                <a:ea typeface="Segoe UI" pitchFamily="34" charset="0"/>
                <a:cs typeface="Segoe UI" pitchFamily="34" charset="0"/>
              </a:rPr>
              <a:t> </a:t>
            </a:r>
            <a:r>
              <a:rPr lang="en-US" sz="1000" spc="-38" dirty="0" err="1" smtClean="0">
                <a:solidFill>
                  <a:schemeClr val="bg1"/>
                </a:solidFill>
                <a:ea typeface="Segoe UI" pitchFamily="34" charset="0"/>
                <a:cs typeface="Segoe UI" pitchFamily="34" charset="0"/>
              </a:rPr>
              <a:t>diventano</a:t>
            </a:r>
            <a:r>
              <a:rPr lang="en-US" sz="1000" spc="-38" dirty="0" smtClean="0">
                <a:solidFill>
                  <a:schemeClr val="bg1"/>
                </a:solidFill>
                <a:ea typeface="Segoe UI" pitchFamily="34" charset="0"/>
                <a:cs typeface="Segoe UI" pitchFamily="34" charset="0"/>
              </a:rPr>
              <a:t> </a:t>
            </a:r>
            <a:r>
              <a:rPr lang="en-US" sz="1000" spc="-38" dirty="0" err="1" smtClean="0">
                <a:solidFill>
                  <a:schemeClr val="bg1"/>
                </a:solidFill>
                <a:ea typeface="Segoe UI" pitchFamily="34" charset="0"/>
                <a:cs typeface="Segoe UI" pitchFamily="34" charset="0"/>
              </a:rPr>
              <a:t>protagonisti</a:t>
            </a:r>
            <a:endParaRPr lang="en-US" sz="1000" spc="-38" dirty="0">
              <a:solidFill>
                <a:schemeClr val="bg1"/>
              </a:solidFill>
              <a:ea typeface="Segoe UI" pitchFamily="34" charset="0"/>
              <a:cs typeface="Segoe UI" pitchFamily="34" charset="0"/>
            </a:endParaRPr>
          </a:p>
        </p:txBody>
      </p:sp>
      <p:sp>
        <p:nvSpPr>
          <p:cNvPr id="24" name="Rectangle 23"/>
          <p:cNvSpPr/>
          <p:nvPr/>
        </p:nvSpPr>
        <p:spPr bwMode="auto">
          <a:xfrm>
            <a:off x="858441" y="1512094"/>
            <a:ext cx="1409700" cy="1409700"/>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7" tIns="34289" rIns="34289" bIns="68577" anchor="b"/>
          <a:lstStyle/>
          <a:p>
            <a:pPr defTabSz="685546">
              <a:defRPr/>
            </a:pPr>
            <a:endParaRPr lang="en-US" sz="1200" spc="-38" dirty="0">
              <a:gradFill>
                <a:gsLst>
                  <a:gs pos="0">
                    <a:srgbClr val="FFFFFF"/>
                  </a:gs>
                  <a:gs pos="100000">
                    <a:srgbClr val="FFFFFF"/>
                  </a:gs>
                </a:gsLst>
                <a:lin ang="5400000" scaled="0"/>
              </a:gradFill>
              <a:ea typeface="Segoe UI" pitchFamily="34" charset="0"/>
              <a:cs typeface="Segoe UI" pitchFamily="34" charset="0"/>
            </a:endParaRPr>
          </a:p>
        </p:txBody>
      </p:sp>
      <p:sp>
        <p:nvSpPr>
          <p:cNvPr id="39945" name="Freeform 31"/>
          <p:cNvSpPr>
            <a:spLocks noEditPoints="1"/>
          </p:cNvSpPr>
          <p:nvPr/>
        </p:nvSpPr>
        <p:spPr bwMode="black">
          <a:xfrm>
            <a:off x="2870597" y="3100388"/>
            <a:ext cx="233363" cy="436960"/>
          </a:xfrm>
          <a:custGeom>
            <a:avLst/>
            <a:gdLst>
              <a:gd name="T0" fmla="*/ 2147483646 w 905"/>
              <a:gd name="T1" fmla="*/ 2147483646 h 1693"/>
              <a:gd name="T2" fmla="*/ 2147483646 w 905"/>
              <a:gd name="T3" fmla="*/ 2147483646 h 1693"/>
              <a:gd name="T4" fmla="*/ 2147483646 w 905"/>
              <a:gd name="T5" fmla="*/ 2147483646 h 1693"/>
              <a:gd name="T6" fmla="*/ 2147483646 w 905"/>
              <a:gd name="T7" fmla="*/ 2147483646 h 1693"/>
              <a:gd name="T8" fmla="*/ 2147483646 w 905"/>
              <a:gd name="T9" fmla="*/ 0 h 1693"/>
              <a:gd name="T10" fmla="*/ 2147483646 w 905"/>
              <a:gd name="T11" fmla="*/ 0 h 1693"/>
              <a:gd name="T12" fmla="*/ 0 w 905"/>
              <a:gd name="T13" fmla="*/ 2147483646 h 1693"/>
              <a:gd name="T14" fmla="*/ 2147483646 w 905"/>
              <a:gd name="T15" fmla="*/ 2147483646 h 1693"/>
              <a:gd name="T16" fmla="*/ 2147483646 w 905"/>
              <a:gd name="T17" fmla="*/ 2147483646 h 1693"/>
              <a:gd name="T18" fmla="*/ 2147483646 w 905"/>
              <a:gd name="T19" fmla="*/ 2147483646 h 1693"/>
              <a:gd name="T20" fmla="*/ 0 w 905"/>
              <a:gd name="T21" fmla="*/ 2147483646 h 1693"/>
              <a:gd name="T22" fmla="*/ 2147483646 w 905"/>
              <a:gd name="T23" fmla="*/ 2147483646 h 1693"/>
              <a:gd name="T24" fmla="*/ 2147483646 w 905"/>
              <a:gd name="T25" fmla="*/ 2147483646 h 1693"/>
              <a:gd name="T26" fmla="*/ 2147483646 w 905"/>
              <a:gd name="T27" fmla="*/ 2147483646 h 1693"/>
              <a:gd name="T28" fmla="*/ 2147483646 w 905"/>
              <a:gd name="T29" fmla="*/ 2147483646 h 1693"/>
              <a:gd name="T30" fmla="*/ 2147483646 w 905"/>
              <a:gd name="T31" fmla="*/ 2147483646 h 1693"/>
              <a:gd name="T32" fmla="*/ 2147483646 w 905"/>
              <a:gd name="T33" fmla="*/ 2147483646 h 1693"/>
              <a:gd name="T34" fmla="*/ 2147483646 w 905"/>
              <a:gd name="T35" fmla="*/ 2147483646 h 1693"/>
              <a:gd name="T36" fmla="*/ 2147483646 w 905"/>
              <a:gd name="T37" fmla="*/ 2147483646 h 1693"/>
              <a:gd name="T38" fmla="*/ 2147483646 w 905"/>
              <a:gd name="T39" fmla="*/ 2147483646 h 1693"/>
              <a:gd name="T40" fmla="*/ 2147483646 w 905"/>
              <a:gd name="T41" fmla="*/ 2147483646 h 1693"/>
              <a:gd name="T42" fmla="*/ 2147483646 w 905"/>
              <a:gd name="T43" fmla="*/ 2147483646 h 1693"/>
              <a:gd name="T44" fmla="*/ 2147483646 w 905"/>
              <a:gd name="T45" fmla="*/ 2147483646 h 1693"/>
              <a:gd name="T46" fmla="*/ 2147483646 w 905"/>
              <a:gd name="T47" fmla="*/ 2147483646 h 1693"/>
              <a:gd name="T48" fmla="*/ 2147483646 w 905"/>
              <a:gd name="T49" fmla="*/ 2147483646 h 1693"/>
              <a:gd name="T50" fmla="*/ 2147483646 w 905"/>
              <a:gd name="T51" fmla="*/ 2147483646 h 1693"/>
              <a:gd name="T52" fmla="*/ 2147483646 w 905"/>
              <a:gd name="T53" fmla="*/ 2147483646 h 1693"/>
              <a:gd name="T54" fmla="*/ 2147483646 w 905"/>
              <a:gd name="T55" fmla="*/ 2147483646 h 1693"/>
              <a:gd name="T56" fmla="*/ 2147483646 w 905"/>
              <a:gd name="T57" fmla="*/ 2147483646 h 1693"/>
              <a:gd name="T58" fmla="*/ 2147483646 w 905"/>
              <a:gd name="T59" fmla="*/ 2147483646 h 1693"/>
              <a:gd name="T60" fmla="*/ 2147483646 w 905"/>
              <a:gd name="T61" fmla="*/ 2147483646 h 1693"/>
              <a:gd name="T62" fmla="*/ 2147483646 w 905"/>
              <a:gd name="T63" fmla="*/ 2147483646 h 1693"/>
              <a:gd name="T64" fmla="*/ 2147483646 w 905"/>
              <a:gd name="T65" fmla="*/ 2147483646 h 1693"/>
              <a:gd name="T66" fmla="*/ 2147483646 w 905"/>
              <a:gd name="T67" fmla="*/ 2147483646 h 16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5"/>
              <a:gd name="T103" fmla="*/ 0 h 1693"/>
              <a:gd name="T104" fmla="*/ 905 w 905"/>
              <a:gd name="T105" fmla="*/ 1693 h 16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5" h="1693">
                <a:moveTo>
                  <a:pt x="849" y="1582"/>
                </a:moveTo>
                <a:cubicBezTo>
                  <a:pt x="849" y="1051"/>
                  <a:pt x="509" y="995"/>
                  <a:pt x="509" y="845"/>
                </a:cubicBezTo>
                <a:cubicBezTo>
                  <a:pt x="509" y="695"/>
                  <a:pt x="849" y="642"/>
                  <a:pt x="849" y="112"/>
                </a:cubicBezTo>
                <a:cubicBezTo>
                  <a:pt x="880" y="112"/>
                  <a:pt x="905" y="87"/>
                  <a:pt x="905" y="56"/>
                </a:cubicBezTo>
                <a:cubicBezTo>
                  <a:pt x="905" y="25"/>
                  <a:pt x="880" y="0"/>
                  <a:pt x="849" y="0"/>
                </a:cubicBezTo>
                <a:cubicBezTo>
                  <a:pt x="56" y="0"/>
                  <a:pt x="56" y="0"/>
                  <a:pt x="56" y="0"/>
                </a:cubicBezTo>
                <a:cubicBezTo>
                  <a:pt x="25" y="0"/>
                  <a:pt x="0" y="25"/>
                  <a:pt x="0" y="56"/>
                </a:cubicBezTo>
                <a:cubicBezTo>
                  <a:pt x="0" y="87"/>
                  <a:pt x="25" y="112"/>
                  <a:pt x="56" y="112"/>
                </a:cubicBezTo>
                <a:cubicBezTo>
                  <a:pt x="56" y="642"/>
                  <a:pt x="396" y="695"/>
                  <a:pt x="396" y="845"/>
                </a:cubicBezTo>
                <a:cubicBezTo>
                  <a:pt x="396" y="995"/>
                  <a:pt x="56" y="1051"/>
                  <a:pt x="56" y="1582"/>
                </a:cubicBezTo>
                <a:cubicBezTo>
                  <a:pt x="25" y="1582"/>
                  <a:pt x="0" y="1607"/>
                  <a:pt x="0" y="1638"/>
                </a:cubicBezTo>
                <a:cubicBezTo>
                  <a:pt x="0" y="1668"/>
                  <a:pt x="25" y="1693"/>
                  <a:pt x="56" y="1693"/>
                </a:cubicBezTo>
                <a:cubicBezTo>
                  <a:pt x="849" y="1693"/>
                  <a:pt x="849" y="1693"/>
                  <a:pt x="849" y="1693"/>
                </a:cubicBezTo>
                <a:cubicBezTo>
                  <a:pt x="880" y="1693"/>
                  <a:pt x="905" y="1668"/>
                  <a:pt x="905" y="1638"/>
                </a:cubicBezTo>
                <a:cubicBezTo>
                  <a:pt x="905" y="1607"/>
                  <a:pt x="880" y="1582"/>
                  <a:pt x="849" y="1582"/>
                </a:cubicBezTo>
                <a:moveTo>
                  <a:pt x="777" y="1565"/>
                </a:moveTo>
                <a:cubicBezTo>
                  <a:pt x="761" y="1582"/>
                  <a:pt x="736" y="1582"/>
                  <a:pt x="736" y="1582"/>
                </a:cubicBezTo>
                <a:cubicBezTo>
                  <a:pt x="169" y="1582"/>
                  <a:pt x="169" y="1582"/>
                  <a:pt x="169" y="1582"/>
                </a:cubicBezTo>
                <a:cubicBezTo>
                  <a:pt x="169" y="1582"/>
                  <a:pt x="144" y="1582"/>
                  <a:pt x="128" y="1565"/>
                </a:cubicBezTo>
                <a:cubicBezTo>
                  <a:pt x="119" y="1556"/>
                  <a:pt x="113" y="1541"/>
                  <a:pt x="113" y="1522"/>
                </a:cubicBezTo>
                <a:cubicBezTo>
                  <a:pt x="128" y="1235"/>
                  <a:pt x="243" y="1111"/>
                  <a:pt x="329" y="1019"/>
                </a:cubicBezTo>
                <a:cubicBezTo>
                  <a:pt x="382" y="963"/>
                  <a:pt x="428" y="914"/>
                  <a:pt x="428" y="845"/>
                </a:cubicBezTo>
                <a:cubicBezTo>
                  <a:pt x="428" y="776"/>
                  <a:pt x="382" y="727"/>
                  <a:pt x="329" y="670"/>
                </a:cubicBezTo>
                <a:cubicBezTo>
                  <a:pt x="243" y="578"/>
                  <a:pt x="128" y="458"/>
                  <a:pt x="113" y="171"/>
                </a:cubicBezTo>
                <a:cubicBezTo>
                  <a:pt x="113" y="152"/>
                  <a:pt x="119" y="138"/>
                  <a:pt x="128" y="129"/>
                </a:cubicBezTo>
                <a:cubicBezTo>
                  <a:pt x="144" y="112"/>
                  <a:pt x="169" y="112"/>
                  <a:pt x="169" y="112"/>
                </a:cubicBezTo>
                <a:cubicBezTo>
                  <a:pt x="736" y="112"/>
                  <a:pt x="736" y="112"/>
                  <a:pt x="736" y="112"/>
                </a:cubicBezTo>
                <a:cubicBezTo>
                  <a:pt x="736" y="112"/>
                  <a:pt x="761" y="112"/>
                  <a:pt x="777" y="129"/>
                </a:cubicBezTo>
                <a:cubicBezTo>
                  <a:pt x="785" y="138"/>
                  <a:pt x="792" y="152"/>
                  <a:pt x="791" y="171"/>
                </a:cubicBezTo>
                <a:cubicBezTo>
                  <a:pt x="777" y="458"/>
                  <a:pt x="661" y="578"/>
                  <a:pt x="575" y="670"/>
                </a:cubicBezTo>
                <a:cubicBezTo>
                  <a:pt x="522" y="727"/>
                  <a:pt x="477" y="776"/>
                  <a:pt x="477" y="845"/>
                </a:cubicBezTo>
                <a:cubicBezTo>
                  <a:pt x="477" y="914"/>
                  <a:pt x="522" y="963"/>
                  <a:pt x="575" y="1019"/>
                </a:cubicBezTo>
                <a:cubicBezTo>
                  <a:pt x="661" y="1111"/>
                  <a:pt x="777" y="1235"/>
                  <a:pt x="791" y="1522"/>
                </a:cubicBezTo>
                <a:cubicBezTo>
                  <a:pt x="792" y="1541"/>
                  <a:pt x="785" y="1556"/>
                  <a:pt x="777" y="15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1" tIns="41146" rIns="82291" bIns="41146"/>
          <a:lstStyle/>
          <a:p>
            <a:endParaRPr lang="it-IT" sz="1050"/>
          </a:p>
        </p:txBody>
      </p:sp>
      <p:pic>
        <p:nvPicPr>
          <p:cNvPr id="39946" name="Picture 2"/>
          <p:cNvPicPr>
            <a:picLocks noChangeAspect="1" noChangeArrowheads="1"/>
          </p:cNvPicPr>
          <p:nvPr/>
        </p:nvPicPr>
        <p:blipFill>
          <a:blip r:embed="rId3">
            <a:extLst>
              <a:ext uri="{28A0092B-C50C-407E-A947-70E740481C1C}">
                <a14:useLocalDpi xmlns:a14="http://schemas.microsoft.com/office/drawing/2010/main" val="0"/>
              </a:ext>
            </a:extLst>
          </a:blip>
          <a:srcRect l="14307" t="11409" r="19164" b="5794"/>
          <a:stretch>
            <a:fillRect/>
          </a:stretch>
        </p:blipFill>
        <p:spPr bwMode="auto">
          <a:xfrm>
            <a:off x="3846910" y="1531144"/>
            <a:ext cx="431839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130034" y="353475"/>
            <a:ext cx="1638300" cy="447675"/>
          </a:xfrm>
          <a:prstGeom prst="rect">
            <a:avLst/>
          </a:prstGeom>
        </p:spPr>
      </p:pic>
      <p:sp>
        <p:nvSpPr>
          <p:cNvPr id="4" name="Title 3"/>
          <p:cNvSpPr>
            <a:spLocks noGrp="1"/>
          </p:cNvSpPr>
          <p:nvPr>
            <p:ph type="title"/>
          </p:nvPr>
        </p:nvSpPr>
        <p:spPr>
          <a:xfrm>
            <a:off x="389437" y="171450"/>
            <a:ext cx="8363938" cy="664797"/>
          </a:xfrm>
        </p:spPr>
        <p:txBody>
          <a:bodyPr/>
          <a:lstStyle/>
          <a:p>
            <a:r>
              <a:rPr lang="it-IT" dirty="0" smtClean="0"/>
              <a:t>Istituto Europeo di Oncologia</a:t>
            </a:r>
            <a:br>
              <a:rPr lang="it-IT" dirty="0" smtClean="0"/>
            </a:br>
            <a:r>
              <a:rPr lang="it-IT" sz="2000" dirty="0" smtClean="0"/>
              <a:t>www.ieo.it</a:t>
            </a:r>
            <a:endParaRPr lang="it-IT"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441" y="1898644"/>
            <a:ext cx="1412290" cy="722156"/>
          </a:xfrm>
          <a:prstGeom prst="rect">
            <a:avLst/>
          </a:prstGeom>
        </p:spPr>
      </p:pic>
    </p:spTree>
    <p:extLst>
      <p:ext uri="{BB962C8B-B14F-4D97-AF65-F5344CB8AC3E}">
        <p14:creationId xmlns:p14="http://schemas.microsoft.com/office/powerpoint/2010/main" val="1704855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950080" y="3056995"/>
            <a:ext cx="1409700" cy="1409700"/>
          </a:xfrm>
          <a:prstGeom prst="rect">
            <a:avLst/>
          </a:prstGeom>
          <a:solidFill>
            <a:srgbClr val="AC00AC"/>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it-IT" sz="1000" dirty="0" smtClean="0">
                <a:solidFill>
                  <a:schemeClr val="lt1"/>
                </a:solidFill>
              </a:rPr>
              <a:t>Risparmio di 8M£</a:t>
            </a:r>
            <a:endParaRPr lang="it-IT" sz="1000" dirty="0">
              <a:solidFill>
                <a:schemeClr val="lt1"/>
              </a:solidFill>
            </a:endParaRPr>
          </a:p>
        </p:txBody>
      </p:sp>
      <p:sp>
        <p:nvSpPr>
          <p:cNvPr id="2" name="Title 1"/>
          <p:cNvSpPr>
            <a:spLocks noGrp="1"/>
          </p:cNvSpPr>
          <p:nvPr>
            <p:ph type="title"/>
          </p:nvPr>
        </p:nvSpPr>
        <p:spPr>
          <a:xfrm>
            <a:off x="389437" y="171450"/>
            <a:ext cx="8363938" cy="637097"/>
          </a:xfrm>
        </p:spPr>
        <p:txBody>
          <a:bodyPr/>
          <a:lstStyle/>
          <a:p>
            <a:r>
              <a:rPr lang="it-IT" dirty="0" smtClean="0"/>
              <a:t>NHS – </a:t>
            </a:r>
            <a:r>
              <a:rPr lang="it-IT" dirty="0" err="1" smtClean="0"/>
              <a:t>Cardiac</a:t>
            </a:r>
            <a:r>
              <a:rPr lang="it-IT" dirty="0" smtClean="0"/>
              <a:t> and </a:t>
            </a:r>
            <a:r>
              <a:rPr lang="it-IT" dirty="0" err="1" smtClean="0"/>
              <a:t>Stroke</a:t>
            </a:r>
            <a:r>
              <a:rPr lang="it-IT" dirty="0" smtClean="0"/>
              <a:t> Network </a:t>
            </a:r>
            <a:r>
              <a:rPr lang="it-IT" dirty="0"/>
              <a:t>(</a:t>
            </a:r>
            <a:r>
              <a:rPr lang="en-GB" dirty="0"/>
              <a:t>CSNLC)</a:t>
            </a:r>
            <a:r>
              <a:rPr lang="it-IT" dirty="0" smtClean="0"/>
              <a:t/>
            </a:r>
            <a:br>
              <a:rPr lang="it-IT" dirty="0" smtClean="0"/>
            </a:br>
            <a:r>
              <a:rPr lang="it-IT" sz="1800" dirty="0" smtClean="0"/>
              <a:t>13 </a:t>
            </a:r>
            <a:r>
              <a:rPr lang="it-IT" sz="1800" dirty="0"/>
              <a:t>ospedali - http://www.csnlc.nhs.uk/</a:t>
            </a:r>
          </a:p>
        </p:txBody>
      </p:sp>
      <p:pic>
        <p:nvPicPr>
          <p:cNvPr id="4" name="Picture 3" descr="NHS-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3600" y="251471"/>
            <a:ext cx="1006175" cy="477053"/>
          </a:xfrm>
          <a:prstGeom prst="rect">
            <a:avLst/>
          </a:prstGeom>
          <a:noFill/>
        </p:spPr>
      </p:pic>
      <p:sp>
        <p:nvSpPr>
          <p:cNvPr id="5" name="Rectangle 4"/>
          <p:cNvSpPr/>
          <p:nvPr>
            <p:custDataLst>
              <p:tags r:id="rId2"/>
            </p:custDataLst>
          </p:nvPr>
        </p:nvSpPr>
        <p:spPr>
          <a:xfrm>
            <a:off x="467730" y="3056995"/>
            <a:ext cx="1409700" cy="1409700"/>
          </a:xfrm>
          <a:prstGeom prst="rect">
            <a:avLst/>
          </a:prstGeom>
          <a:solidFill>
            <a:srgbClr val="00A600"/>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8580" rIns="68580" rtlCol="0" anchor="b"/>
          <a:lstStyle/>
          <a:p>
            <a:r>
              <a:rPr lang="en-US" sz="1000" dirty="0" err="1">
                <a:solidFill>
                  <a:srgbClr val="FFFFFF"/>
                </a:solidFill>
              </a:rPr>
              <a:t>Accesso</a:t>
            </a:r>
            <a:r>
              <a:rPr lang="en-US" sz="1000" dirty="0">
                <a:solidFill>
                  <a:srgbClr val="FFFFFF"/>
                </a:solidFill>
              </a:rPr>
              <a:t> </a:t>
            </a:r>
            <a:r>
              <a:rPr lang="en-US" sz="1000" dirty="0" err="1">
                <a:solidFill>
                  <a:srgbClr val="FFFFFF"/>
                </a:solidFill>
              </a:rPr>
              <a:t>ai</a:t>
            </a:r>
            <a:r>
              <a:rPr lang="en-US" sz="1000" dirty="0">
                <a:solidFill>
                  <a:srgbClr val="FFFFFF"/>
                </a:solidFill>
              </a:rPr>
              <a:t> </a:t>
            </a:r>
            <a:r>
              <a:rPr lang="en-US" sz="1000" dirty="0" err="1">
                <a:solidFill>
                  <a:srgbClr val="FFFFFF"/>
                </a:solidFill>
              </a:rPr>
              <a:t>specialisti</a:t>
            </a:r>
            <a:r>
              <a:rPr lang="en-US" sz="1000" dirty="0">
                <a:solidFill>
                  <a:srgbClr val="FFFFFF"/>
                </a:solidFill>
              </a:rPr>
              <a:t> </a:t>
            </a:r>
            <a:r>
              <a:rPr lang="en-US" sz="1000" dirty="0" err="1">
                <a:solidFill>
                  <a:srgbClr val="FFFFFF"/>
                </a:solidFill>
              </a:rPr>
              <a:t>entro</a:t>
            </a:r>
            <a:r>
              <a:rPr lang="en-US" sz="1000" dirty="0">
                <a:solidFill>
                  <a:srgbClr val="FFFFFF"/>
                </a:solidFill>
              </a:rPr>
              <a:t> 3 – 4 ore </a:t>
            </a:r>
            <a:r>
              <a:rPr lang="en-US" sz="1000" dirty="0" err="1">
                <a:solidFill>
                  <a:srgbClr val="FFFFFF"/>
                </a:solidFill>
              </a:rPr>
              <a:t>dai</a:t>
            </a:r>
            <a:r>
              <a:rPr lang="en-US" sz="1000" dirty="0">
                <a:solidFill>
                  <a:srgbClr val="FFFFFF"/>
                </a:solidFill>
              </a:rPr>
              <a:t> </a:t>
            </a:r>
            <a:r>
              <a:rPr lang="en-US" sz="1000" dirty="0" err="1">
                <a:solidFill>
                  <a:srgbClr val="FFFFFF"/>
                </a:solidFill>
              </a:rPr>
              <a:t>sintomi</a:t>
            </a:r>
            <a:endParaRPr lang="it-IT" sz="1000" dirty="0">
              <a:solidFill>
                <a:srgbClr val="FFFFFF"/>
              </a:solidFill>
            </a:endParaRPr>
          </a:p>
        </p:txBody>
      </p:sp>
      <p:sp>
        <p:nvSpPr>
          <p:cNvPr id="8" name="Rectangle 7"/>
          <p:cNvSpPr/>
          <p:nvPr>
            <p:custDataLst>
              <p:tags r:id="rId3"/>
            </p:custDataLst>
          </p:nvPr>
        </p:nvSpPr>
        <p:spPr>
          <a:xfrm>
            <a:off x="1955677" y="1550455"/>
            <a:ext cx="1409685" cy="1409685"/>
          </a:xfrm>
          <a:prstGeom prst="rect">
            <a:avLst/>
          </a:prstGeom>
          <a:solidFill>
            <a:srgbClr val="E81123"/>
          </a:solidFill>
          <a:ln w="25400" cap="flat" cmpd="sng" algn="ctr">
            <a:noFill/>
            <a:prstDash val="solid"/>
          </a:ln>
          <a:effec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3500" tIns="41910" rIns="63500" bIns="41910" rtlCol="0" anchor="b"/>
          <a:lstStyle/>
          <a:p>
            <a:r>
              <a:rPr lang="en-US" sz="1000" dirty="0" err="1" smtClean="0">
                <a:solidFill>
                  <a:srgbClr val="FFFFFF"/>
                </a:solidFill>
              </a:rPr>
              <a:t>Miglioramento</a:t>
            </a:r>
            <a:r>
              <a:rPr lang="en-US" sz="1000" dirty="0" smtClean="0">
                <a:solidFill>
                  <a:srgbClr val="FFFFFF"/>
                </a:solidFill>
              </a:rPr>
              <a:t> </a:t>
            </a:r>
            <a:r>
              <a:rPr lang="en-US" sz="1000" dirty="0" err="1" smtClean="0">
                <a:solidFill>
                  <a:srgbClr val="FFFFFF"/>
                </a:solidFill>
              </a:rPr>
              <a:t>dei</a:t>
            </a:r>
            <a:r>
              <a:rPr lang="en-US" sz="1000" dirty="0" smtClean="0">
                <a:solidFill>
                  <a:srgbClr val="FFFFFF"/>
                </a:solidFill>
              </a:rPr>
              <a:t> </a:t>
            </a:r>
            <a:r>
              <a:rPr lang="en-US" sz="1000" dirty="0" err="1" smtClean="0">
                <a:solidFill>
                  <a:srgbClr val="FFFFFF"/>
                </a:solidFill>
              </a:rPr>
              <a:t>risultati</a:t>
            </a:r>
            <a:r>
              <a:rPr lang="en-US" sz="1000" dirty="0" smtClean="0">
                <a:solidFill>
                  <a:srgbClr val="FFFFFF"/>
                </a:solidFill>
              </a:rPr>
              <a:t> sui </a:t>
            </a:r>
            <a:r>
              <a:rPr lang="en-US" sz="1000" dirty="0" err="1" smtClean="0">
                <a:solidFill>
                  <a:srgbClr val="FFFFFF"/>
                </a:solidFill>
              </a:rPr>
              <a:t>pazienti</a:t>
            </a:r>
            <a:endParaRPr lang="it-IT" sz="1000" dirty="0">
              <a:solidFill>
                <a:srgbClr val="FFFFFF"/>
              </a:solidFill>
            </a:endParaRPr>
          </a:p>
        </p:txBody>
      </p:sp>
      <p:sp>
        <p:nvSpPr>
          <p:cNvPr id="10" name="Rectangle 9"/>
          <p:cNvSpPr/>
          <p:nvPr>
            <p:custDataLst>
              <p:tags r:id="rId4"/>
            </p:custDataLst>
          </p:nvPr>
        </p:nvSpPr>
        <p:spPr>
          <a:xfrm>
            <a:off x="467738" y="1550455"/>
            <a:ext cx="1409685" cy="1409685"/>
          </a:xfrm>
          <a:prstGeom prst="rect">
            <a:avLst/>
          </a:prstGeom>
          <a:solidFill>
            <a:srgbClr val="00188F"/>
          </a:solidFill>
          <a:ln w="25400" cap="flat" cmpd="sng" algn="ctr">
            <a:noFill/>
            <a:prstDash val="solid"/>
          </a:ln>
          <a:effectLst/>
          <a:extLst/>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63500" tIns="41910" rIns="63500" bIns="41910" rtlCol="0" anchor="b"/>
          <a:lstStyle/>
          <a:p>
            <a:r>
              <a:rPr lang="en-US" sz="1000" dirty="0" smtClean="0">
                <a:solidFill>
                  <a:srgbClr val="FFFFFF"/>
                </a:solidFill>
              </a:rPr>
              <a:t>Video </a:t>
            </a:r>
            <a:r>
              <a:rPr lang="en-US" sz="1000" dirty="0" err="1" smtClean="0">
                <a:solidFill>
                  <a:srgbClr val="FFFFFF"/>
                </a:solidFill>
              </a:rPr>
              <a:t>Assistenza</a:t>
            </a:r>
            <a:r>
              <a:rPr lang="en-US" sz="1000" dirty="0" smtClean="0">
                <a:solidFill>
                  <a:srgbClr val="FFFFFF"/>
                </a:solidFill>
              </a:rPr>
              <a:t> con </a:t>
            </a:r>
            <a:r>
              <a:rPr lang="en-US" sz="1000" dirty="0" err="1" smtClean="0">
                <a:solidFill>
                  <a:srgbClr val="FFFFFF"/>
                </a:solidFill>
              </a:rPr>
              <a:t>specialisti</a:t>
            </a:r>
            <a:endParaRPr lang="it-IT" sz="1000" dirty="0">
              <a:solidFill>
                <a:srgbClr val="FFFFFF"/>
              </a:solidFil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8012" y="1564855"/>
            <a:ext cx="2719145" cy="2901840"/>
          </a:xfrm>
          <a:prstGeom prst="rect">
            <a:avLst/>
          </a:prstGeom>
          <a:ln w="28575">
            <a:solidFill>
              <a:srgbClr val="4480B3"/>
            </a:solidFill>
          </a:ln>
        </p:spPr>
      </p:pic>
      <p:pic>
        <p:nvPicPr>
          <p:cNvPr id="31" name="Picture 18" descr="HDX_PractCart_Left-1080.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3530" y="1296000"/>
            <a:ext cx="1374209" cy="281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p:cNvPicPr>
            <a:picLocks noChangeAspect="1"/>
          </p:cNvPicPr>
          <p:nvPr/>
        </p:nvPicPr>
        <p:blipFill rotWithShape="1">
          <a:blip r:embed="rId9">
            <a:extLst>
              <a:ext uri="{28A0092B-C50C-407E-A947-70E740481C1C}">
                <a14:useLocalDpi xmlns:a14="http://schemas.microsoft.com/office/drawing/2010/main" val="0"/>
              </a:ext>
            </a:extLst>
          </a:blip>
          <a:srcRect l="20452" t="14588"/>
          <a:stretch/>
        </p:blipFill>
        <p:spPr bwMode="auto">
          <a:xfrm>
            <a:off x="7941748" y="2185559"/>
            <a:ext cx="1115182" cy="17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24"/>
          <p:cNvSpPr>
            <a:spLocks noChangeShapeType="1"/>
          </p:cNvSpPr>
          <p:nvPr/>
        </p:nvSpPr>
        <p:spPr bwMode="auto">
          <a:xfrm>
            <a:off x="6466130" y="4466695"/>
            <a:ext cx="2373645" cy="0"/>
          </a:xfrm>
          <a:prstGeom prst="line">
            <a:avLst/>
          </a:prstGeom>
          <a:noFill/>
          <a:ln w="76200">
            <a:solidFill>
              <a:srgbClr val="949494"/>
            </a:solidFill>
            <a:round/>
            <a:headEnd type="arrow" w="med" len="med"/>
            <a:tailEnd type="arrow"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GB">
              <a:solidFill>
                <a:srgbClr val="292929"/>
              </a:solidFill>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1592" y="3412493"/>
            <a:ext cx="561975" cy="515938"/>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7286" y="1773303"/>
            <a:ext cx="395288" cy="639763"/>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8753" y="1773303"/>
            <a:ext cx="404748" cy="513095"/>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29716" y="3126071"/>
            <a:ext cx="820309" cy="1071529"/>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0818" y="2411633"/>
            <a:ext cx="820618" cy="182880"/>
          </a:xfrm>
          <a:prstGeom prst="rect">
            <a:avLst/>
          </a:prstGeom>
        </p:spPr>
      </p:pic>
      <p:pic>
        <p:nvPicPr>
          <p:cNvPr id="41" name="Picture 19" descr="Sample Imag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1748" y="1130676"/>
            <a:ext cx="1109675" cy="83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89853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21.xml><?xml version="1.0" encoding="utf-8"?>
<p:tagLst xmlns:a="http://schemas.openxmlformats.org/drawingml/2006/main" xmlns:r="http://schemas.openxmlformats.org/officeDocument/2006/relationships" xmlns:p="http://schemas.openxmlformats.org/presentationml/2006/main">
  <p:tag name="MT_TILE" val="YES"/>
</p:tagLst>
</file>

<file path=ppt/tags/tag22.xml><?xml version="1.0" encoding="utf-8"?>
<p:tagLst xmlns:a="http://schemas.openxmlformats.org/drawingml/2006/main" xmlns:r="http://schemas.openxmlformats.org/officeDocument/2006/relationships" xmlns:p="http://schemas.openxmlformats.org/presentationml/2006/main">
  <p:tag name="MT_TILE" val="YES"/>
</p:tagLst>
</file>

<file path=ppt/tags/tag23.xml><?xml version="1.0" encoding="utf-8"?>
<p:tagLst xmlns:a="http://schemas.openxmlformats.org/drawingml/2006/main" xmlns:r="http://schemas.openxmlformats.org/officeDocument/2006/relationships" xmlns:p="http://schemas.openxmlformats.org/presentationml/2006/main">
  <p:tag name="MT_TILE" val="YES"/>
</p:tagLst>
</file>

<file path=ppt/tags/tag24.xml><?xml version="1.0" encoding="utf-8"?>
<p:tagLst xmlns:a="http://schemas.openxmlformats.org/drawingml/2006/main" xmlns:r="http://schemas.openxmlformats.org/officeDocument/2006/relationships" xmlns:p="http://schemas.openxmlformats.org/presentationml/2006/main">
  <p:tag name="MT_TILE" val="YES"/>
</p:tagLst>
</file>

<file path=ppt/tags/tag25.xml><?xml version="1.0" encoding="utf-8"?>
<p:tagLst xmlns:a="http://schemas.openxmlformats.org/drawingml/2006/main" xmlns:r="http://schemas.openxmlformats.org/officeDocument/2006/relationships" xmlns:p="http://schemas.openxmlformats.org/presentationml/2006/main">
  <p:tag name="MT_TILE" val="YES"/>
</p:tagLst>
</file>

<file path=ppt/tags/tag26.xml><?xml version="1.0" encoding="utf-8"?>
<p:tagLst xmlns:a="http://schemas.openxmlformats.org/drawingml/2006/main" xmlns:r="http://schemas.openxmlformats.org/officeDocument/2006/relationships" xmlns:p="http://schemas.openxmlformats.org/presentationml/2006/main">
  <p:tag name="MT_TILE" val="YES"/>
</p:tagLst>
</file>

<file path=ppt/tags/tag27.xml><?xml version="1.0" encoding="utf-8"?>
<p:tagLst xmlns:a="http://schemas.openxmlformats.org/drawingml/2006/main" xmlns:r="http://schemas.openxmlformats.org/officeDocument/2006/relationships" xmlns:p="http://schemas.openxmlformats.org/presentationml/2006/main">
  <p:tag name="MT_TILE" val="YES"/>
</p:tagLst>
</file>

<file path=ppt/tags/tag28.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Metro%20Template%20Light%204x3[1]">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60000"/>
            <a:lumOff val="40000"/>
            <a:alpha val="54000"/>
          </a:schemeClr>
        </a:solidFill>
      </a:spPr>
      <a:bodyPr/>
      <a:lstStyle>
        <a:defPPr>
          <a:defRPr dirty="0" smtClean="0"/>
        </a:defPPr>
      </a:lstStyle>
      <a: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Metro_TT_Light_Gray_4x3_2012-04-10">
  <a:themeElements>
    <a:clrScheme name="Custom 4">
      <a:dk1>
        <a:srgbClr val="000000"/>
      </a:dk1>
      <a:lt1>
        <a:srgbClr val="FFFFFF"/>
      </a:lt1>
      <a:dk2>
        <a:srgbClr val="00BCF2"/>
      </a:dk2>
      <a:lt2>
        <a:srgbClr val="E6E6E6"/>
      </a:lt2>
      <a:accent1>
        <a:srgbClr val="00BCF2"/>
      </a:accent1>
      <a:accent2>
        <a:srgbClr val="7FBA00"/>
      </a:accent2>
      <a:accent3>
        <a:srgbClr val="FF8C00"/>
      </a:accent3>
      <a:accent4>
        <a:srgbClr val="B4009E"/>
      </a:accent4>
      <a:accent5>
        <a:srgbClr val="0072C6"/>
      </a:accent5>
      <a:accent6>
        <a:srgbClr val="FFB900"/>
      </a:accent6>
      <a:hlink>
        <a:srgbClr val="0074C9"/>
      </a:hlink>
      <a:folHlink>
        <a:srgbClr val="87007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0D9645C915C06C14590F5704D72E52875" ma:contentTypeVersion="0" ma:contentTypeDescription="Create a new document." ma:contentTypeScope="" ma:versionID="507e5bc96d39f3bd3db5ca7199130189">
  <xsd:schema xmlns:xsd="http://www.w3.org/2001/XMLSchema" xmlns:xs="http://www.w3.org/2001/XMLSchema" xmlns:p="http://schemas.microsoft.com/office/2006/metadata/properties" xmlns:ns2="915C64D9-065C-45C1-90F5-704D72E52875" targetNamespace="http://schemas.microsoft.com/office/2006/metadata/properties" ma:root="true" ma:fieldsID="5378d4efd7a7222be521e6a5df52d826" ns2:_="">
    <xsd:import namespace="915C64D9-065C-45C1-90F5-704D72E52875"/>
    <xsd:element name="properties">
      <xsd:complexType>
        <xsd:sequence>
          <xsd:element name="documentManagement">
            <xsd:complexType>
              <xsd:all>
                <xsd:element ref="ns2:Owner" minOccurs="0"/>
                <xsd:element ref="ns2:SPSDescriptio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C64D9-065C-45C1-90F5-704D72E52875"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simpleType>
    </xsd:element>
    <xsd:element name="SPSDescription" ma:index="9" nillable="true" ma:displayName="Description" ma:internalName="SPSDescription">
      <xsd:simpleType>
        <xsd:restriction base="dms:Note">
          <xsd:maxLength value="255"/>
        </xsd:restriction>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915C64D9-065C-45C1-90F5-704D72E52875" xsi:nil="true"/>
    <SPSDescription xmlns="915C64D9-065C-45C1-90F5-704D72E52875" xsi:nil="true"/>
    <Owner xmlns="915C64D9-065C-45C1-90F5-704D72E52875"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CB40DF08-36B6-4E5F-9A84-503D0B81C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C64D9-065C-45C1-90F5-704D72E528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15C64D9-065C-45C1-90F5-704D72E528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Metro%20Template%20Dark%204x3[1]</Template>
  <TotalTime>7225</TotalTime>
  <Words>695</Words>
  <Application>Microsoft Office PowerPoint</Application>
  <PresentationFormat>On-screen Show (16:9)</PresentationFormat>
  <Paragraphs>127</Paragraphs>
  <Slides>18</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Consolas</vt:lpstr>
      <vt:lpstr>Segoe</vt:lpstr>
      <vt:lpstr>Segoe Light</vt:lpstr>
      <vt:lpstr>Segoe UI</vt:lpstr>
      <vt:lpstr>Segoe UI Light</vt:lpstr>
      <vt:lpstr>Wingdings</vt:lpstr>
      <vt:lpstr>Metro Template Colored Titles Segoe UI 16x9</vt:lpstr>
      <vt:lpstr>Metro%20Template%20Light%204x3[1]</vt:lpstr>
      <vt:lpstr>Metro_TT_Light_Gray_4x3_2012-04-10</vt:lpstr>
      <vt:lpstr>PowerPoint Presentation</vt:lpstr>
      <vt:lpstr>PowerPoint Presentation</vt:lpstr>
      <vt:lpstr>6 Tecnologie abilitanti a supporto</vt:lpstr>
      <vt:lpstr>La Comunicazione Integrata Quali sono i possibili scenari di soluzioni in Sanità?</vt:lpstr>
      <vt:lpstr>Unified Communications</vt:lpstr>
      <vt:lpstr>La Piattaforma Microsoft</vt:lpstr>
      <vt:lpstr>PowerPoint Presentation</vt:lpstr>
      <vt:lpstr>Istituto Europeo di Oncologia www.ieo.it</vt:lpstr>
      <vt:lpstr>NHS – Cardiac and Stroke Network (CSNLC) 13 ospedali - http://www.csnlc.nhs.uk/</vt:lpstr>
      <vt:lpstr>ASL Napoli 2 Nord Soluzioni UCC - http://www.aslnapoli2nord.it/</vt:lpstr>
      <vt:lpstr>Referenze</vt:lpstr>
      <vt:lpstr>PowerPoint Presentation</vt:lpstr>
      <vt:lpstr>PowerPoint Presentation</vt:lpstr>
      <vt:lpstr>Multi-disciplinary Oncology Consultation www.azslucas.be</vt:lpstr>
      <vt:lpstr>MyHCL – Lione – Servizi online per Pazienti http://www.chu-lyon.fr</vt:lpstr>
      <vt:lpstr>West Lothian Council</vt:lpstr>
      <vt:lpstr>Institute of Emergency Medical Service – Novi Sad (Serbia)</vt:lpstr>
      <vt:lpstr>Marietta Memorial Hospital</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Paolo.Valcher@microsoft.com</dc:creator>
  <cp:keywords>&lt;Any Related Keywords&gt;</cp:keywords>
  <dc:description>Template: Saku Uchikawa, Microsoft Corporation
Formatting:
Event Date: 
Event Location: 
Audience Type: Internal</dc:description>
  <cp:lastModifiedBy>Paolo Valcher</cp:lastModifiedBy>
  <cp:revision>616</cp:revision>
  <cp:lastPrinted>2012-09-24T17:48:19Z</cp:lastPrinted>
  <dcterms:created xsi:type="dcterms:W3CDTF">2011-11-11T11:30:16Z</dcterms:created>
  <dcterms:modified xsi:type="dcterms:W3CDTF">2012-11-22T21:01:00Z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0x00D9645C915C06C14590F5704D72E52875</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